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4"/>
  </p:notesMasterIdLst>
  <p:sldIdLst>
    <p:sldId id="256" r:id="rId5"/>
    <p:sldId id="286" r:id="rId6"/>
    <p:sldId id="271" r:id="rId7"/>
    <p:sldId id="258" r:id="rId8"/>
    <p:sldId id="272" r:id="rId9"/>
    <p:sldId id="280" r:id="rId10"/>
    <p:sldId id="288" r:id="rId11"/>
    <p:sldId id="289" r:id="rId12"/>
    <p:sldId id="290" r:id="rId13"/>
    <p:sldId id="291" r:id="rId14"/>
    <p:sldId id="292" r:id="rId15"/>
    <p:sldId id="293" r:id="rId16"/>
    <p:sldId id="318" r:id="rId17"/>
    <p:sldId id="295" r:id="rId18"/>
    <p:sldId id="296" r:id="rId19"/>
    <p:sldId id="297" r:id="rId20"/>
    <p:sldId id="298" r:id="rId21"/>
    <p:sldId id="299" r:id="rId22"/>
    <p:sldId id="328" r:id="rId23"/>
    <p:sldId id="303" r:id="rId24"/>
    <p:sldId id="304" r:id="rId25"/>
    <p:sldId id="319" r:id="rId26"/>
    <p:sldId id="300" r:id="rId27"/>
    <p:sldId id="305" r:id="rId28"/>
    <p:sldId id="320" r:id="rId29"/>
    <p:sldId id="306" r:id="rId30"/>
    <p:sldId id="309" r:id="rId31"/>
    <p:sldId id="310" r:id="rId32"/>
    <p:sldId id="321" r:id="rId33"/>
    <p:sldId id="276" r:id="rId34"/>
    <p:sldId id="285" r:id="rId35"/>
    <p:sldId id="269" r:id="rId36"/>
    <p:sldId id="270" r:id="rId37"/>
    <p:sldId id="314" r:id="rId38"/>
    <p:sldId id="315" r:id="rId39"/>
    <p:sldId id="322" r:id="rId40"/>
    <p:sldId id="317" r:id="rId41"/>
    <p:sldId id="323" r:id="rId42"/>
    <p:sldId id="327" r:id="rId43"/>
    <p:sldId id="324" r:id="rId44"/>
    <p:sldId id="325" r:id="rId45"/>
    <p:sldId id="326" r:id="rId46"/>
    <p:sldId id="275" r:id="rId47"/>
    <p:sldId id="332" r:id="rId48"/>
    <p:sldId id="333" r:id="rId49"/>
    <p:sldId id="329" r:id="rId50"/>
    <p:sldId id="330" r:id="rId51"/>
    <p:sldId id="334" r:id="rId52"/>
    <p:sldId id="28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p:restoredTop sz="97754"/>
  </p:normalViewPr>
  <p:slideViewPr>
    <p:cSldViewPr snapToGrid="0" snapToObjects="1">
      <p:cViewPr varScale="1">
        <p:scale>
          <a:sx n="123" d="100"/>
          <a:sy n="123" d="100"/>
        </p:scale>
        <p:origin x="12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5CA06-CF40-5B48-9438-0F5B69639037}" type="datetimeFigureOut">
              <a:rPr lang="en-US" smtClean="0"/>
              <a:pPr/>
              <a:t>6/19/2023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80721-DD4F-1C48-9064-4BE76EB4B8ED}" type="slidenum">
              <a:rPr lang="en-US" smtClean="0"/>
              <a:pPr/>
              <a:t>‹#›</a:t>
            </a:fld>
            <a:endParaRPr lang="en-US"/>
          </a:p>
        </p:txBody>
      </p:sp>
    </p:spTree>
    <p:extLst>
      <p:ext uri="{BB962C8B-B14F-4D97-AF65-F5344CB8AC3E}">
        <p14:creationId xmlns:p14="http://schemas.microsoft.com/office/powerpoint/2010/main" val="13027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F80721-DD4F-1C48-9064-4BE76EB4B8ED}" type="slidenum">
              <a:rPr lang="en-US" smtClean="0"/>
              <a:pPr/>
              <a:t>1</a:t>
            </a:fld>
            <a:endParaRPr lang="en-US"/>
          </a:p>
        </p:txBody>
      </p:sp>
    </p:spTree>
    <p:extLst>
      <p:ext uri="{BB962C8B-B14F-4D97-AF65-F5344CB8AC3E}">
        <p14:creationId xmlns:p14="http://schemas.microsoft.com/office/powerpoint/2010/main" val="1224424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80721-DD4F-1C48-9064-4BE76EB4B8ED}" type="slidenum">
              <a:rPr lang="en-US" smtClean="0"/>
              <a:pPr/>
              <a:t>2</a:t>
            </a:fld>
            <a:endParaRPr lang="en-US"/>
          </a:p>
        </p:txBody>
      </p:sp>
    </p:spTree>
    <p:extLst>
      <p:ext uri="{BB962C8B-B14F-4D97-AF65-F5344CB8AC3E}">
        <p14:creationId xmlns:p14="http://schemas.microsoft.com/office/powerpoint/2010/main" val="286590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80721-DD4F-1C48-9064-4BE76EB4B8ED}" type="slidenum">
              <a:rPr lang="en-US" smtClean="0"/>
              <a:pPr/>
              <a:t>16</a:t>
            </a:fld>
            <a:endParaRPr lang="en-US"/>
          </a:p>
        </p:txBody>
      </p:sp>
    </p:spTree>
    <p:extLst>
      <p:ext uri="{BB962C8B-B14F-4D97-AF65-F5344CB8AC3E}">
        <p14:creationId xmlns:p14="http://schemas.microsoft.com/office/powerpoint/2010/main" val="51890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F80721-DD4F-1C48-9064-4BE76EB4B8ED}" type="slidenum">
              <a:rPr lang="en-US" smtClean="0"/>
              <a:pPr/>
              <a:t>37</a:t>
            </a:fld>
            <a:endParaRPr lang="en-US"/>
          </a:p>
        </p:txBody>
      </p:sp>
    </p:spTree>
    <p:extLst>
      <p:ext uri="{BB962C8B-B14F-4D97-AF65-F5344CB8AC3E}">
        <p14:creationId xmlns:p14="http://schemas.microsoft.com/office/powerpoint/2010/main" val="2356650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3" name="Title 1"/>
          <p:cNvSpPr>
            <a:spLocks noGrp="1"/>
          </p:cNvSpPr>
          <p:nvPr>
            <p:ph type="title"/>
          </p:nvPr>
        </p:nvSpPr>
        <p:spPr>
          <a:xfrm>
            <a:off x="639233" y="4881146"/>
            <a:ext cx="7983538" cy="727250"/>
          </a:xfrm>
          <a:prstGeom prst="rect">
            <a:avLst/>
          </a:prstGeom>
          <a:effectLst/>
        </p:spPr>
        <p:txBody>
          <a:bodyPr anchor="ctr">
            <a:noAutofit/>
          </a:bodyPr>
          <a:lstStyle>
            <a:lvl1pPr algn="ctr">
              <a:defRPr sz="2400">
                <a:solidFill>
                  <a:schemeClr val="bg1">
                    <a:lumMod val="50000"/>
                  </a:schemeClr>
                </a:solidFill>
                <a:latin typeface="Calibri"/>
                <a:cs typeface="Calibri"/>
              </a:defRPr>
            </a:lvl1pPr>
          </a:lstStyle>
          <a:p>
            <a:r>
              <a:rPr lang="en-GB" dirty="0"/>
              <a:t>Click to edit Master title style</a:t>
            </a:r>
            <a:endParaRPr lang="en-US" dirty="0"/>
          </a:p>
        </p:txBody>
      </p:sp>
      <p:sp>
        <p:nvSpPr>
          <p:cNvPr id="26" name="Text Placeholder 25"/>
          <p:cNvSpPr>
            <a:spLocks noGrp="1"/>
          </p:cNvSpPr>
          <p:nvPr>
            <p:ph type="body" sz="quarter" idx="11"/>
          </p:nvPr>
        </p:nvSpPr>
        <p:spPr>
          <a:xfrm>
            <a:off x="639233" y="3031032"/>
            <a:ext cx="7983538" cy="1299668"/>
          </a:xfrm>
          <a:prstGeom prst="rect">
            <a:avLst/>
          </a:prstGeom>
          <a:effectLst/>
        </p:spPr>
        <p:txBody>
          <a:bodyPr vert="horz" anchor="ctr">
            <a:normAutofit/>
          </a:bodyPr>
          <a:lstStyle>
            <a:lvl1pPr marL="0" algn="ctr">
              <a:buFont typeface="Arial"/>
              <a:buNone/>
              <a:defRPr sz="4800" b="0" cap="none">
                <a:latin typeface="Calibri"/>
                <a:cs typeface="Calibri"/>
              </a:defRPr>
            </a:lvl1pPr>
            <a:lvl2pPr marL="0">
              <a:buFont typeface="Arial"/>
              <a:buNone/>
              <a:defRPr sz="2500" cap="all">
                <a:latin typeface="Arial Black"/>
              </a:defRPr>
            </a:lvl2pPr>
            <a:lvl3pPr marL="0">
              <a:buNone/>
              <a:defRPr sz="2500" cap="all">
                <a:latin typeface="Arial Black"/>
              </a:defRPr>
            </a:lvl3pPr>
            <a:lvl4pPr marL="0">
              <a:buNone/>
              <a:defRPr sz="2500" cap="all">
                <a:latin typeface="Arial Black"/>
              </a:defRPr>
            </a:lvl4pPr>
            <a:lvl5pPr marL="0">
              <a:buNone/>
              <a:defRPr sz="2500" cap="all">
                <a:latin typeface="Arial Black"/>
              </a:defRPr>
            </a:lvl5pPr>
          </a:lstStyle>
          <a:p>
            <a:pPr lvl="0"/>
            <a:r>
              <a:rPr lang="en-GB" dirty="0"/>
              <a:t>Click to edit Master text styles</a:t>
            </a:r>
          </a:p>
        </p:txBody>
      </p:sp>
      <p:sp>
        <p:nvSpPr>
          <p:cNvPr id="10" name="Slide Number Placeholder 4"/>
          <p:cNvSpPr>
            <a:spLocks noGrp="1"/>
          </p:cNvSpPr>
          <p:nvPr>
            <p:ph type="sldNum" sz="quarter" idx="4"/>
          </p:nvPr>
        </p:nvSpPr>
        <p:spPr>
          <a:xfrm>
            <a:off x="42537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pic>
        <p:nvPicPr>
          <p:cNvPr id="7" name="Picture 6" descr="Title slide 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0067"/>
            <a:ext cx="9144000" cy="6083808"/>
          </a:xfrm>
          <a:prstGeom prst="rect">
            <a:avLst/>
          </a:prstGeom>
        </p:spPr>
      </p:pic>
    </p:spTree>
    <p:extLst>
      <p:ext uri="{BB962C8B-B14F-4D97-AF65-F5344CB8AC3E}">
        <p14:creationId xmlns:p14="http://schemas.microsoft.com/office/powerpoint/2010/main" val="359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16239"/>
          <a:stretch/>
        </p:blipFill>
        <p:spPr>
          <a:xfrm>
            <a:off x="0" y="0"/>
            <a:ext cx="9144000" cy="5744308"/>
          </a:xfrm>
          <a:prstGeom prst="rect">
            <a:avLst/>
          </a:prstGeom>
        </p:spPr>
      </p:pic>
      <p:sp>
        <p:nvSpPr>
          <p:cNvPr id="8"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9"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27371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 &amp; Content 2">
    <p:spTree>
      <p:nvGrpSpPr>
        <p:cNvPr id="1" name=""/>
        <p:cNvGrpSpPr/>
        <p:nvPr/>
      </p:nvGrpSpPr>
      <p:grpSpPr>
        <a:xfrm>
          <a:off x="0" y="0"/>
          <a:ext cx="0" cy="0"/>
          <a:chOff x="0" y="0"/>
          <a:chExt cx="0" cy="0"/>
        </a:xfrm>
      </p:grpSpPr>
      <p:sp>
        <p:nvSpPr>
          <p:cNvPr id="7" name="Rectangle 6"/>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2"/>
          <p:cNvSpPr>
            <a:spLocks noGrp="1"/>
          </p:cNvSpPr>
          <p:nvPr>
            <p:ph type="body" sz="quarter" idx="15" hasCustomPrompt="1"/>
          </p:nvPr>
        </p:nvSpPr>
        <p:spPr>
          <a:xfrm>
            <a:off x="359999" y="1439999"/>
            <a:ext cx="8416800" cy="4176000"/>
          </a:xfrm>
          <a:prstGeom prst="rect">
            <a:avLst/>
          </a:prstGeom>
        </p:spPr>
        <p:txBody>
          <a:bodyPr vert="horz">
            <a:normAutofit/>
          </a:bodyPr>
          <a:lstStyle>
            <a:lvl1pPr marL="360000" indent="-360000">
              <a:spcBef>
                <a:spcPts val="600"/>
              </a:spcBef>
              <a:buSzPct val="100000"/>
              <a:buFontTx/>
              <a:buBlip>
                <a:blip r:embed="rId2"/>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GB" dirty="0"/>
              <a:t>First Level</a:t>
            </a:r>
          </a:p>
          <a:p>
            <a:pPr lvl="1"/>
            <a:r>
              <a:rPr lang="en-GB" dirty="0"/>
              <a:t>Second level</a:t>
            </a:r>
          </a:p>
          <a:p>
            <a:pPr lvl="2"/>
            <a:r>
              <a:rPr lang="en-GB" dirty="0"/>
              <a:t>Third level</a:t>
            </a:r>
          </a:p>
          <a:p>
            <a:pPr lvl="3"/>
            <a:r>
              <a:rPr lang="en-GB" dirty="0"/>
              <a:t>Fourth level</a:t>
            </a:r>
          </a:p>
        </p:txBody>
      </p:sp>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25253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ntro, Content 2">
    <p:spTree>
      <p:nvGrpSpPr>
        <p:cNvPr id="1" name=""/>
        <p:cNvGrpSpPr/>
        <p:nvPr/>
      </p:nvGrpSpPr>
      <p:grpSpPr>
        <a:xfrm>
          <a:off x="0" y="0"/>
          <a:ext cx="0" cy="0"/>
          <a:chOff x="0" y="0"/>
          <a:chExt cx="0" cy="0"/>
        </a:xfrm>
      </p:grpSpPr>
      <p:sp>
        <p:nvSpPr>
          <p:cNvPr id="9" name="Rectangle 8"/>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59999" y="2412000"/>
            <a:ext cx="8416801"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Rectangle 7"/>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73131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Two Columns 2">
    <p:spTree>
      <p:nvGrpSpPr>
        <p:cNvPr id="1" name=""/>
        <p:cNvGrpSpPr/>
        <p:nvPr/>
      </p:nvGrpSpPr>
      <p:grpSpPr>
        <a:xfrm>
          <a:off x="0" y="0"/>
          <a:ext cx="0" cy="0"/>
          <a:chOff x="0" y="0"/>
          <a:chExt cx="0" cy="0"/>
        </a:xfrm>
      </p:grpSpPr>
      <p:sp>
        <p:nvSpPr>
          <p:cNvPr id="8" name="Rectangle 7"/>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2000"/>
            <a:ext cx="4032000"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204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1" name="Rectangle 10"/>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93413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wo intros, two columns 2">
    <p:spTree>
      <p:nvGrpSpPr>
        <p:cNvPr id="1" name=""/>
        <p:cNvGrpSpPr/>
        <p:nvPr/>
      </p:nvGrpSpPr>
      <p:grpSpPr>
        <a:xfrm>
          <a:off x="0" y="0"/>
          <a:ext cx="0" cy="0"/>
          <a:chOff x="0" y="0"/>
          <a:chExt cx="0" cy="0"/>
        </a:xfrm>
      </p:grpSpPr>
      <p:sp>
        <p:nvSpPr>
          <p:cNvPr id="9" name="Rectangle 8"/>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000250"/>
            <a:ext cx="4032000" cy="3618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003062"/>
            <a:ext cx="4032000" cy="3618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6" name="Text Placeholder 8"/>
          <p:cNvSpPr>
            <a:spLocks noGrp="1"/>
          </p:cNvSpPr>
          <p:nvPr>
            <p:ph type="body" sz="quarter" idx="17"/>
          </p:nvPr>
        </p:nvSpPr>
        <p:spPr>
          <a:xfrm>
            <a:off x="4739012"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2" name="Rectangle 11"/>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993593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intros, two columns on black (1) 2">
    <p:spTree>
      <p:nvGrpSpPr>
        <p:cNvPr id="1" name=""/>
        <p:cNvGrpSpPr/>
        <p:nvPr/>
      </p:nvGrpSpPr>
      <p:grpSpPr>
        <a:xfrm>
          <a:off x="0" y="0"/>
          <a:ext cx="0" cy="0"/>
          <a:chOff x="0" y="0"/>
          <a:chExt cx="0" cy="0"/>
        </a:xfrm>
      </p:grpSpPr>
      <p:sp>
        <p:nvSpPr>
          <p:cNvPr id="8" name="Rectangle 7"/>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1999"/>
            <a:ext cx="4032000" cy="320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1" name="Rectangle 10"/>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21132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wo intros, two columns 2 on black (2) 2">
    <p:spTree>
      <p:nvGrpSpPr>
        <p:cNvPr id="1" name=""/>
        <p:cNvGrpSpPr/>
        <p:nvPr/>
      </p:nvGrpSpPr>
      <p:grpSpPr>
        <a:xfrm>
          <a:off x="0" y="0"/>
          <a:ext cx="0" cy="0"/>
          <a:chOff x="0" y="0"/>
          <a:chExt cx="0" cy="0"/>
        </a:xfrm>
      </p:grpSpPr>
      <p:sp>
        <p:nvSpPr>
          <p:cNvPr id="10" name="Rectangle 9"/>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p:cNvSpPr>
            <a:spLocks noGrp="1"/>
          </p:cNvSpPr>
          <p:nvPr>
            <p:ph type="body" sz="quarter" idx="18"/>
          </p:nvPr>
        </p:nvSpPr>
        <p:spPr>
          <a:xfrm>
            <a:off x="360000" y="2411999"/>
            <a:ext cx="4032000" cy="320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Click to edit</a:t>
            </a:r>
          </a:p>
        </p:txBody>
      </p:sp>
      <p:sp>
        <p:nvSpPr>
          <p:cNvPr id="25" name="Text Placeholder 30"/>
          <p:cNvSpPr>
            <a:spLocks noGrp="1"/>
          </p:cNvSpPr>
          <p:nvPr>
            <p:ph type="body" sz="quarter" idx="21" hasCustomPrompt="1"/>
          </p:nvPr>
        </p:nvSpPr>
        <p:spPr>
          <a:xfrm>
            <a:off x="445763" y="2967270"/>
            <a:ext cx="3852000" cy="2556000"/>
          </a:xfrm>
          <a:prstGeom prst="rect">
            <a:avLst/>
          </a:prstGeom>
        </p:spPr>
        <p:txBody>
          <a:bodyPr vert="horz"/>
          <a:lstStyle>
            <a:lvl1pPr marL="360000" indent="-360000">
              <a:buSzPct val="100000"/>
              <a:buFontTx/>
              <a:buBlip>
                <a:blip r:embed="rId2"/>
              </a:buBlip>
              <a:defRPr sz="2200">
                <a:solidFill>
                  <a:srgbClr val="FFFFFF"/>
                </a:solidFill>
                <a:latin typeface="Calibri"/>
                <a:cs typeface="Calibri"/>
              </a:defRPr>
            </a:lvl1pPr>
            <a:lvl2pPr marL="720000" indent="-360000">
              <a:buSzPct val="100000"/>
              <a:buFontTx/>
              <a:buBlip>
                <a:blip r:embed="rId2"/>
              </a:buBlip>
              <a:defRPr sz="20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22"/>
          </p:nvPr>
        </p:nvSpPr>
        <p:spPr>
          <a:xfrm>
            <a:off x="4737600" y="2412000"/>
            <a:ext cx="4032000" cy="320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GB" dirty="0"/>
              <a:t>Click to edit</a:t>
            </a:r>
          </a:p>
        </p:txBody>
      </p:sp>
      <p:sp>
        <p:nvSpPr>
          <p:cNvPr id="12" name="Text Placeholder 30"/>
          <p:cNvSpPr>
            <a:spLocks noGrp="1"/>
          </p:cNvSpPr>
          <p:nvPr>
            <p:ph type="body" sz="quarter" idx="23" hasCustomPrompt="1"/>
          </p:nvPr>
        </p:nvSpPr>
        <p:spPr>
          <a:xfrm>
            <a:off x="4833488" y="2966400"/>
            <a:ext cx="3852000" cy="2556000"/>
          </a:xfrm>
          <a:prstGeom prst="rect">
            <a:avLst/>
          </a:prstGeom>
          <a:noFill/>
        </p:spPr>
        <p:txBody>
          <a:bodyPr vert="horz"/>
          <a:lstStyle>
            <a:lvl1pPr marL="360000" indent="-360000">
              <a:buSzPct val="100000"/>
              <a:buFontTx/>
              <a:buBlip>
                <a:blip r:embed="rId2"/>
              </a:buBlip>
              <a:defRPr sz="2200">
                <a:solidFill>
                  <a:schemeClr val="tx1">
                    <a:lumMod val="85000"/>
                    <a:lumOff val="15000"/>
                  </a:schemeClr>
                </a:solidFill>
                <a:latin typeface="Calibri"/>
                <a:cs typeface="Calibri"/>
              </a:defRPr>
            </a:lvl1pPr>
            <a:lvl2pPr marL="720000" indent="-360000">
              <a:buSzPct val="100000"/>
              <a:buFontTx/>
              <a:buBlip>
                <a:blip r:embed="rId2"/>
              </a:buBlip>
              <a:defRPr sz="20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3"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6" name="Rectangle 15"/>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40006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element, content on black 2">
    <p:spTree>
      <p:nvGrpSpPr>
        <p:cNvPr id="1" name=""/>
        <p:cNvGrpSpPr/>
        <p:nvPr/>
      </p:nvGrpSpPr>
      <p:grpSpPr>
        <a:xfrm>
          <a:off x="0" y="0"/>
          <a:ext cx="0" cy="0"/>
          <a:chOff x="0" y="0"/>
          <a:chExt cx="0" cy="0"/>
        </a:xfrm>
      </p:grpSpPr>
      <p:sp>
        <p:nvSpPr>
          <p:cNvPr id="6" name="Rectangle 5"/>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p:cNvSpPr>
            <a:spLocks noGrp="1"/>
          </p:cNvSpPr>
          <p:nvPr>
            <p:ph type="body" sz="quarter" idx="16" hasCustomPrompt="1"/>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9"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Rectangle 7"/>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91248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wo rows on black 2">
    <p:spTree>
      <p:nvGrpSpPr>
        <p:cNvPr id="1" name=""/>
        <p:cNvGrpSpPr/>
        <p:nvPr/>
      </p:nvGrpSpPr>
      <p:grpSpPr>
        <a:xfrm>
          <a:off x="0" y="0"/>
          <a:ext cx="0" cy="0"/>
          <a:chOff x="0" y="0"/>
          <a:chExt cx="0" cy="0"/>
        </a:xfrm>
      </p:grpSpPr>
      <p:sp>
        <p:nvSpPr>
          <p:cNvPr id="17" name="Rectangle 16"/>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20" hasCustomPrompt="1"/>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6"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8" name="Text Placeholder 30"/>
          <p:cNvSpPr>
            <a:spLocks noGrp="1"/>
          </p:cNvSpPr>
          <p:nvPr>
            <p:ph type="body" sz="quarter" idx="28" hasCustomPrompt="1"/>
          </p:nvPr>
        </p:nvSpPr>
        <p:spPr>
          <a:xfrm>
            <a:off x="494090" y="200977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24" name="Text Placeholder 28"/>
          <p:cNvSpPr>
            <a:spLocks noGrp="1"/>
          </p:cNvSpPr>
          <p:nvPr>
            <p:ph type="body" sz="quarter" idx="29" hasCustomPrompt="1"/>
          </p:nvPr>
        </p:nvSpPr>
        <p:spPr>
          <a:xfrm>
            <a:off x="3295354" y="200977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30" hasCustomPrompt="1"/>
          </p:nvPr>
        </p:nvSpPr>
        <p:spPr>
          <a:xfrm>
            <a:off x="363823" y="36879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2" name="Text Placeholder 8"/>
          <p:cNvSpPr>
            <a:spLocks noGrp="1"/>
          </p:cNvSpPr>
          <p:nvPr>
            <p:ph type="body" sz="quarter" idx="31"/>
          </p:nvPr>
        </p:nvSpPr>
        <p:spPr>
          <a:xfrm>
            <a:off x="3160031" y="36879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Text Placeholder 30"/>
          <p:cNvSpPr>
            <a:spLocks noGrp="1"/>
          </p:cNvSpPr>
          <p:nvPr>
            <p:ph type="body" sz="quarter" idx="32" hasCustomPrompt="1"/>
          </p:nvPr>
        </p:nvSpPr>
        <p:spPr>
          <a:xfrm>
            <a:off x="497913" y="425767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19" name="Text Placeholder 28"/>
          <p:cNvSpPr>
            <a:spLocks noGrp="1"/>
          </p:cNvSpPr>
          <p:nvPr>
            <p:ph type="body" sz="quarter" idx="33" hasCustomPrompt="1"/>
          </p:nvPr>
        </p:nvSpPr>
        <p:spPr>
          <a:xfrm>
            <a:off x="3299177" y="425767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2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4" name="Rectangle 13"/>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921488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lank 2">
    <p:spTree>
      <p:nvGrpSpPr>
        <p:cNvPr id="1" name=""/>
        <p:cNvGrpSpPr/>
        <p:nvPr/>
      </p:nvGrpSpPr>
      <p:grpSpPr>
        <a:xfrm>
          <a:off x="0" y="0"/>
          <a:ext cx="0" cy="0"/>
          <a:chOff x="0" y="0"/>
          <a:chExt cx="0" cy="0"/>
        </a:xfrm>
      </p:grpSpPr>
      <p:sp>
        <p:nvSpPr>
          <p:cNvPr id="5" name="Rectangle 4"/>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7" name="Rectangle 6"/>
          <p:cNvSpPr/>
          <p:nvPr userDrawn="1"/>
        </p:nvSpPr>
        <p:spPr>
          <a:xfrm>
            <a:off x="0" y="0"/>
            <a:ext cx="9144000" cy="61535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bwMode="auto">
          <a:xfrm>
            <a:off x="360000" y="104678"/>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6009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 &amp; Content ">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8462"/>
          <a:stretch/>
        </p:blipFill>
        <p:spPr>
          <a:xfrm>
            <a:off x="0" y="0"/>
            <a:ext cx="9144000" cy="5591908"/>
          </a:xfrm>
          <a:prstGeom prst="rect">
            <a:avLst/>
          </a:prstGeom>
        </p:spPr>
      </p:pic>
      <p:sp>
        <p:nvSpPr>
          <p:cNvPr id="11" name="Text Placeholder 12"/>
          <p:cNvSpPr>
            <a:spLocks noGrp="1"/>
          </p:cNvSpPr>
          <p:nvPr>
            <p:ph type="body" sz="quarter" idx="15" hasCustomPrompt="1"/>
          </p:nvPr>
        </p:nvSpPr>
        <p:spPr>
          <a:xfrm>
            <a:off x="359999" y="1439999"/>
            <a:ext cx="8416800" cy="4176000"/>
          </a:xfrm>
          <a:prstGeom prst="rect">
            <a:avLst/>
          </a:prstGeom>
        </p:spPr>
        <p:txBody>
          <a:bodyPr vert="horz">
            <a:normAutofit/>
          </a:bodyPr>
          <a:lstStyle>
            <a:lvl1pPr marL="360000" indent="-360000">
              <a:spcBef>
                <a:spcPts val="600"/>
              </a:spcBef>
              <a:buSzPct val="100000"/>
              <a:buFontTx/>
              <a:buBlip>
                <a:blip r:embed="rId3"/>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GB" dirty="0"/>
              <a:t>First Level</a:t>
            </a:r>
          </a:p>
          <a:p>
            <a:pPr lvl="1"/>
            <a:r>
              <a:rPr lang="en-GB" dirty="0"/>
              <a:t>Second level</a:t>
            </a:r>
          </a:p>
          <a:p>
            <a:pPr lvl="2"/>
            <a:r>
              <a:rPr lang="en-GB" dirty="0"/>
              <a:t>Third level</a:t>
            </a:r>
          </a:p>
          <a:p>
            <a:pPr lvl="3"/>
            <a:r>
              <a:rPr lang="en-GB" dirty="0"/>
              <a:t>Fourth level</a:t>
            </a:r>
          </a:p>
        </p:txBody>
      </p:sp>
      <p:sp>
        <p:nvSpPr>
          <p:cNvPr id="8"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709916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 &amp; Content 3">
    <p:spTree>
      <p:nvGrpSpPr>
        <p:cNvPr id="1" name=""/>
        <p:cNvGrpSpPr/>
        <p:nvPr/>
      </p:nvGrpSpPr>
      <p:grpSpPr>
        <a:xfrm>
          <a:off x="0" y="0"/>
          <a:ext cx="0" cy="0"/>
          <a:chOff x="0" y="0"/>
          <a:chExt cx="0" cy="0"/>
        </a:xfrm>
      </p:grpSpPr>
      <p:sp>
        <p:nvSpPr>
          <p:cNvPr id="6" name="Rectangle 5"/>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p:cNvSpPr>
            <a:spLocks noGrp="1"/>
          </p:cNvSpPr>
          <p:nvPr>
            <p:ph type="body" sz="quarter" idx="15" hasCustomPrompt="1"/>
          </p:nvPr>
        </p:nvSpPr>
        <p:spPr>
          <a:xfrm>
            <a:off x="359999" y="1439999"/>
            <a:ext cx="8416800" cy="4446000"/>
          </a:xfrm>
          <a:prstGeom prst="rect">
            <a:avLst/>
          </a:prstGeom>
        </p:spPr>
        <p:txBody>
          <a:bodyPr vert="horz">
            <a:normAutofit/>
          </a:bodyPr>
          <a:lstStyle>
            <a:lvl1pPr marL="360000" indent="-360000">
              <a:spcBef>
                <a:spcPts val="600"/>
              </a:spcBef>
              <a:buSzPct val="100000"/>
              <a:buFontTx/>
              <a:buBlip>
                <a:blip r:embed="rId2"/>
              </a:buBlip>
              <a:defRPr sz="2400" kern="1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200" kern="12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2000" kern="12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kern="12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2400" kern="1200">
                <a:solidFill>
                  <a:schemeClr val="tx1">
                    <a:lumMod val="85000"/>
                    <a:lumOff val="15000"/>
                  </a:schemeClr>
                </a:solidFill>
                <a:latin typeface="Calibri"/>
                <a:cs typeface="Calibri"/>
              </a:defRPr>
            </a:lvl5pPr>
            <a:lvl6pPr marL="1800000" indent="0">
              <a:spcBef>
                <a:spcPts val="600"/>
              </a:spcBef>
              <a:buSzPct val="100000"/>
              <a:buFontTx/>
              <a:buNone/>
              <a:defRPr sz="2400">
                <a:solidFill>
                  <a:schemeClr val="tx1">
                    <a:lumMod val="85000"/>
                    <a:lumOff val="15000"/>
                  </a:schemeClr>
                </a:solidFill>
                <a:latin typeface="Calibri"/>
                <a:cs typeface="Calibri"/>
              </a:defRPr>
            </a:lvl6pPr>
          </a:lstStyle>
          <a:p>
            <a:pPr lvl="0"/>
            <a:r>
              <a:rPr lang="en-GB" dirty="0"/>
              <a:t>First Level</a:t>
            </a:r>
          </a:p>
          <a:p>
            <a:pPr lvl="1"/>
            <a:r>
              <a:rPr lang="en-GB" dirty="0"/>
              <a:t>Second level</a:t>
            </a:r>
          </a:p>
          <a:p>
            <a:pPr lvl="2"/>
            <a:r>
              <a:rPr lang="en-GB" dirty="0"/>
              <a:t>Third level</a:t>
            </a:r>
          </a:p>
          <a:p>
            <a:pPr lvl="3"/>
            <a:r>
              <a:rPr lang="en-GB" dirty="0"/>
              <a:t>Fourth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9"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
        <p:nvSpPr>
          <p:cNvPr id="13"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74568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ntro, Content 3">
    <p:spTree>
      <p:nvGrpSpPr>
        <p:cNvPr id="1" name=""/>
        <p:cNvGrpSpPr/>
        <p:nvPr/>
      </p:nvGrpSpPr>
      <p:grpSpPr>
        <a:xfrm>
          <a:off x="0" y="0"/>
          <a:ext cx="0" cy="0"/>
          <a:chOff x="0" y="0"/>
          <a:chExt cx="0" cy="0"/>
        </a:xfrm>
      </p:grpSpPr>
      <p:sp>
        <p:nvSpPr>
          <p:cNvPr id="10" name="Rectangle 9"/>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59999" y="2412000"/>
            <a:ext cx="8416801"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3"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258291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Intro, Two Columns 3">
    <p:spTree>
      <p:nvGrpSpPr>
        <p:cNvPr id="1" name=""/>
        <p:cNvGrpSpPr/>
        <p:nvPr/>
      </p:nvGrpSpPr>
      <p:grpSpPr>
        <a:xfrm>
          <a:off x="0" y="0"/>
          <a:ext cx="0" cy="0"/>
          <a:chOff x="0" y="0"/>
          <a:chExt cx="0" cy="0"/>
        </a:xfrm>
      </p:grpSpPr>
      <p:sp>
        <p:nvSpPr>
          <p:cNvPr id="10" name="Rectangle 9"/>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8"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806237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wo intros, two columns 3">
    <p:spTree>
      <p:nvGrpSpPr>
        <p:cNvPr id="1" name=""/>
        <p:cNvGrpSpPr/>
        <p:nvPr/>
      </p:nvGrpSpPr>
      <p:grpSpPr>
        <a:xfrm>
          <a:off x="0" y="0"/>
          <a:ext cx="0" cy="0"/>
          <a:chOff x="0" y="0"/>
          <a:chExt cx="0" cy="0"/>
        </a:xfrm>
      </p:grpSpPr>
      <p:sp>
        <p:nvSpPr>
          <p:cNvPr id="11" name="Rectangle 10"/>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000250"/>
            <a:ext cx="4032000" cy="3888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003062"/>
            <a:ext cx="4032000" cy="3888000"/>
          </a:xfrm>
          <a:prstGeom prst="rect">
            <a:avLst/>
          </a:prstGeom>
        </p:spPr>
        <p:txBody>
          <a:bodyPr vert="horz">
            <a:normAutofit/>
          </a:bodyPr>
          <a:lstStyle>
            <a:lvl1pPr marL="360000" indent="-360000">
              <a:spcBef>
                <a:spcPts val="600"/>
              </a:spcBef>
              <a:buSzPct val="100000"/>
              <a:buFontTx/>
              <a:buBlip>
                <a:blip r:embed="rId2"/>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6" name="Text Placeholder 8"/>
          <p:cNvSpPr>
            <a:spLocks noGrp="1"/>
          </p:cNvSpPr>
          <p:nvPr>
            <p:ph type="body" sz="quarter" idx="17"/>
          </p:nvPr>
        </p:nvSpPr>
        <p:spPr>
          <a:xfrm>
            <a:off x="4739012"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8"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9"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788776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intros, two columns on black (1) 3">
    <p:spTree>
      <p:nvGrpSpPr>
        <p:cNvPr id="1" name=""/>
        <p:cNvGrpSpPr/>
        <p:nvPr/>
      </p:nvGrpSpPr>
      <p:grpSpPr>
        <a:xfrm>
          <a:off x="0" y="0"/>
          <a:ext cx="0" cy="0"/>
          <a:chOff x="0" y="0"/>
          <a:chExt cx="0" cy="0"/>
        </a:xfrm>
      </p:grpSpPr>
      <p:sp>
        <p:nvSpPr>
          <p:cNvPr id="9" name="Rectangle 8"/>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1999"/>
            <a:ext cx="4032000" cy="3474000"/>
          </a:xfrm>
          <a:prstGeom prst="rect">
            <a:avLst/>
          </a:prstGeom>
        </p:spPr>
        <p:txBody>
          <a:bodyPr vert="horz">
            <a:normAutofit/>
          </a:bodyPr>
          <a:lstStyle>
            <a:lvl1pPr marL="360000" indent="-360000">
              <a:spcBef>
                <a:spcPts val="600"/>
              </a:spcBef>
              <a:buSzPct val="100000"/>
              <a:buFontTx/>
              <a:buBlip>
                <a:blip r:embed="rId2"/>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2"/>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2"/>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47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8"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8"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948294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wo intros, two columns on black (2) 3">
    <p:spTree>
      <p:nvGrpSpPr>
        <p:cNvPr id="1" name=""/>
        <p:cNvGrpSpPr/>
        <p:nvPr/>
      </p:nvGrpSpPr>
      <p:grpSpPr>
        <a:xfrm>
          <a:off x="0" y="0"/>
          <a:ext cx="0" cy="0"/>
          <a:chOff x="0" y="0"/>
          <a:chExt cx="0" cy="0"/>
        </a:xfrm>
      </p:grpSpPr>
      <p:sp>
        <p:nvSpPr>
          <p:cNvPr id="14" name="Rectangle 13"/>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p:cNvSpPr>
            <a:spLocks noGrp="1"/>
          </p:cNvSpPr>
          <p:nvPr>
            <p:ph type="body" sz="quarter" idx="18"/>
          </p:nvPr>
        </p:nvSpPr>
        <p:spPr>
          <a:xfrm>
            <a:off x="360000" y="2411999"/>
            <a:ext cx="4032000" cy="347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Click to edit</a:t>
            </a:r>
          </a:p>
        </p:txBody>
      </p:sp>
      <p:sp>
        <p:nvSpPr>
          <p:cNvPr id="25" name="Text Placeholder 30"/>
          <p:cNvSpPr>
            <a:spLocks noGrp="1"/>
          </p:cNvSpPr>
          <p:nvPr>
            <p:ph type="body" sz="quarter" idx="21" hasCustomPrompt="1"/>
          </p:nvPr>
        </p:nvSpPr>
        <p:spPr>
          <a:xfrm>
            <a:off x="445763" y="2967270"/>
            <a:ext cx="3852000" cy="2826000"/>
          </a:xfrm>
          <a:prstGeom prst="rect">
            <a:avLst/>
          </a:prstGeom>
        </p:spPr>
        <p:txBody>
          <a:bodyPr vert="horz"/>
          <a:lstStyle>
            <a:lvl1pPr marL="360000" indent="-360000">
              <a:buSzPct val="100000"/>
              <a:buFontTx/>
              <a:buBlip>
                <a:blip r:embed="rId2"/>
              </a:buBlip>
              <a:defRPr sz="2200">
                <a:solidFill>
                  <a:srgbClr val="FFFFFF"/>
                </a:solidFill>
                <a:latin typeface="Calibri"/>
                <a:cs typeface="Calibri"/>
              </a:defRPr>
            </a:lvl1pPr>
            <a:lvl2pPr marL="720000" indent="-360000">
              <a:buSzPct val="100000"/>
              <a:buFontTx/>
              <a:buBlip>
                <a:blip r:embed="rId2"/>
              </a:buBlip>
              <a:defRPr sz="20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22"/>
          </p:nvPr>
        </p:nvSpPr>
        <p:spPr>
          <a:xfrm>
            <a:off x="4737600" y="2412000"/>
            <a:ext cx="4032000" cy="347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GB" dirty="0"/>
              <a:t>Click to edit</a:t>
            </a:r>
          </a:p>
        </p:txBody>
      </p:sp>
      <p:sp>
        <p:nvSpPr>
          <p:cNvPr id="12" name="Text Placeholder 30"/>
          <p:cNvSpPr>
            <a:spLocks noGrp="1"/>
          </p:cNvSpPr>
          <p:nvPr>
            <p:ph type="body" sz="quarter" idx="23" hasCustomPrompt="1"/>
          </p:nvPr>
        </p:nvSpPr>
        <p:spPr>
          <a:xfrm>
            <a:off x="4833488" y="2966400"/>
            <a:ext cx="3852000" cy="2824800"/>
          </a:xfrm>
          <a:prstGeom prst="rect">
            <a:avLst/>
          </a:prstGeom>
          <a:noFill/>
        </p:spPr>
        <p:txBody>
          <a:bodyPr vert="horz"/>
          <a:lstStyle>
            <a:lvl1pPr marL="360000" indent="-360000">
              <a:buSzPct val="100000"/>
              <a:buFontTx/>
              <a:buBlip>
                <a:blip r:embed="rId2"/>
              </a:buBlip>
              <a:defRPr sz="2200">
                <a:solidFill>
                  <a:schemeClr val="tx1">
                    <a:lumMod val="85000"/>
                    <a:lumOff val="15000"/>
                  </a:schemeClr>
                </a:solidFill>
                <a:latin typeface="Calibri"/>
                <a:cs typeface="Calibri"/>
              </a:defRPr>
            </a:lvl1pPr>
            <a:lvl2pPr marL="720000" indent="-360000">
              <a:buSzPct val="100000"/>
              <a:buFontTx/>
              <a:buBlip>
                <a:blip r:embed="rId2"/>
              </a:buBlip>
              <a:defRPr sz="20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1440000" indent="-360000">
              <a:buSzPct val="100000"/>
              <a:buFontTx/>
              <a:buBlip>
                <a:blip r:embed="rId2"/>
              </a:buBlip>
              <a:defRPr sz="1400" baseline="0">
                <a:solidFill>
                  <a:schemeClr val="bg1"/>
                </a:solidFill>
                <a:latin typeface="Calibri"/>
                <a:cs typeface="Calibri"/>
              </a:defRPr>
            </a:lvl4pPr>
            <a:lvl5pPr marL="1800000" indent="-360000">
              <a:buSzPct val="100000"/>
              <a:buFontTx/>
              <a:buBlip>
                <a:blip r:embed="rId2"/>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3"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2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0"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628620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element, content on black 3">
    <p:spTree>
      <p:nvGrpSpPr>
        <p:cNvPr id="1" name=""/>
        <p:cNvGrpSpPr/>
        <p:nvPr/>
      </p:nvGrpSpPr>
      <p:grpSpPr>
        <a:xfrm>
          <a:off x="0" y="0"/>
          <a:ext cx="0" cy="0"/>
          <a:chOff x="0" y="0"/>
          <a:chExt cx="0" cy="0"/>
        </a:xfrm>
      </p:grpSpPr>
      <p:sp>
        <p:nvSpPr>
          <p:cNvPr id="7" name="Rectangle 6"/>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p:cNvSpPr>
            <a:spLocks noGrp="1"/>
          </p:cNvSpPr>
          <p:nvPr>
            <p:ph type="body" sz="quarter" idx="16" hasCustomPrompt="1"/>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2"/>
              </a:buBlip>
              <a:defRPr sz="2200">
                <a:solidFill>
                  <a:schemeClr val="bg1"/>
                </a:solidFill>
                <a:latin typeface="Calibri"/>
                <a:cs typeface="Calibri"/>
              </a:defRPr>
            </a:lvl1pPr>
            <a:lvl2pPr marL="720000" indent="-360000">
              <a:spcBef>
                <a:spcPts val="600"/>
              </a:spcBef>
              <a:buSzPct val="100000"/>
              <a:buFontTx/>
              <a:buBlip>
                <a:blip r:embed="rId2"/>
              </a:buBlip>
              <a:defRPr sz="2000">
                <a:solidFill>
                  <a:schemeClr val="bg1"/>
                </a:solidFill>
                <a:latin typeface="Calibri"/>
                <a:cs typeface="Calibri"/>
              </a:defRPr>
            </a:lvl2pPr>
            <a:lvl3pPr marL="1080000" indent="-360000">
              <a:spcBef>
                <a:spcPts val="600"/>
              </a:spcBef>
              <a:buSzPct val="100000"/>
              <a:buFontTx/>
              <a:buBlip>
                <a:blip r:embed="rId2"/>
              </a:buBlip>
              <a:defRPr sz="1800">
                <a:solidFill>
                  <a:schemeClr val="bg1"/>
                </a:solidFill>
                <a:latin typeface="Calibri"/>
                <a:cs typeface="Calibri"/>
              </a:defRPr>
            </a:lvl3pPr>
            <a:lvl4pPr marL="1440000" indent="-360000">
              <a:spcBef>
                <a:spcPts val="600"/>
              </a:spcBef>
              <a:buSzPct val="100000"/>
              <a:buFontTx/>
              <a:buBlip>
                <a:blip r:embed="rId2"/>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2"/>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3"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6"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822995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wo rows on black 3">
    <p:spTree>
      <p:nvGrpSpPr>
        <p:cNvPr id="1" name=""/>
        <p:cNvGrpSpPr/>
        <p:nvPr/>
      </p:nvGrpSpPr>
      <p:grpSpPr>
        <a:xfrm>
          <a:off x="0" y="0"/>
          <a:ext cx="0" cy="0"/>
          <a:chOff x="0" y="0"/>
          <a:chExt cx="0" cy="0"/>
        </a:xfrm>
      </p:grpSpPr>
      <p:sp>
        <p:nvSpPr>
          <p:cNvPr id="20" name="Rectangle 19"/>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20" hasCustomPrompt="1"/>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6"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8" name="Text Placeholder 30"/>
          <p:cNvSpPr>
            <a:spLocks noGrp="1"/>
          </p:cNvSpPr>
          <p:nvPr>
            <p:ph type="body" sz="quarter" idx="28" hasCustomPrompt="1"/>
          </p:nvPr>
        </p:nvSpPr>
        <p:spPr>
          <a:xfrm>
            <a:off x="494090" y="200977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24" name="Text Placeholder 28"/>
          <p:cNvSpPr>
            <a:spLocks noGrp="1"/>
          </p:cNvSpPr>
          <p:nvPr>
            <p:ph type="body" sz="quarter" idx="29" hasCustomPrompt="1"/>
          </p:nvPr>
        </p:nvSpPr>
        <p:spPr>
          <a:xfrm>
            <a:off x="3295354" y="200977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1" name="Text Placeholder 8"/>
          <p:cNvSpPr>
            <a:spLocks noGrp="1"/>
          </p:cNvSpPr>
          <p:nvPr>
            <p:ph type="body" sz="quarter" idx="30" hasCustomPrompt="1"/>
          </p:nvPr>
        </p:nvSpPr>
        <p:spPr>
          <a:xfrm>
            <a:off x="363823" y="378315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2" name="Text Placeholder 8"/>
          <p:cNvSpPr>
            <a:spLocks noGrp="1"/>
          </p:cNvSpPr>
          <p:nvPr>
            <p:ph type="body" sz="quarter" idx="31"/>
          </p:nvPr>
        </p:nvSpPr>
        <p:spPr>
          <a:xfrm>
            <a:off x="3160031" y="378315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Text Placeholder 30"/>
          <p:cNvSpPr>
            <a:spLocks noGrp="1"/>
          </p:cNvSpPr>
          <p:nvPr>
            <p:ph type="body" sz="quarter" idx="32" hasCustomPrompt="1"/>
          </p:nvPr>
        </p:nvSpPr>
        <p:spPr>
          <a:xfrm>
            <a:off x="497913" y="4352925"/>
            <a:ext cx="2435391" cy="1262015"/>
          </a:xfrm>
          <a:prstGeom prst="rect">
            <a:avLst/>
          </a:prstGeom>
        </p:spPr>
        <p:txBody>
          <a:bodyPr vert="horz"/>
          <a:lstStyle>
            <a:lvl1pPr marL="360000" indent="-360000">
              <a:buSzPct val="100000"/>
              <a:buFontTx/>
              <a:buBlip>
                <a:blip r:embed="rId2"/>
              </a:buBlip>
              <a:defRPr sz="1800">
                <a:solidFill>
                  <a:srgbClr val="FFFFFF"/>
                </a:solidFill>
                <a:latin typeface="Calibri"/>
                <a:cs typeface="Calibri"/>
              </a:defRPr>
            </a:lvl1pPr>
            <a:lvl2pPr marL="720000" indent="-360000">
              <a:buSzPct val="100000"/>
              <a:buFontTx/>
              <a:buBlip>
                <a:blip r:embed="rId2"/>
              </a:buBlip>
              <a:defRPr sz="1800">
                <a:solidFill>
                  <a:srgbClr val="FFFFFF"/>
                </a:solidFill>
                <a:latin typeface="Calibri"/>
                <a:cs typeface="Calibri"/>
              </a:defRPr>
            </a:lvl2pPr>
            <a:lvl3pPr marL="1170000" indent="-360000">
              <a:buSzPct val="100000"/>
              <a:buFontTx/>
              <a:buBlip>
                <a:blip r:embed="rId2"/>
              </a:buBlip>
              <a:defRPr sz="1800">
                <a:solidFill>
                  <a:srgbClr val="FFFFFF"/>
                </a:solidFill>
                <a:latin typeface="Calibri"/>
                <a:cs typeface="Calibri"/>
              </a:defRPr>
            </a:lvl3pPr>
            <a:lvl4pPr marL="0" indent="-360000">
              <a:buSzPct val="100000"/>
              <a:buFontTx/>
              <a:buBlip>
                <a:blip r:embed="rId3"/>
              </a:buBlip>
              <a:defRPr sz="1600">
                <a:solidFill>
                  <a:schemeClr val="bg1"/>
                </a:solidFill>
              </a:defRPr>
            </a:lvl4pPr>
            <a:lvl5pPr marL="0" indent="-360000">
              <a:buSzPct val="100000"/>
              <a:buFontTx/>
              <a:buBlip>
                <a:blip r:embed="rId3"/>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19" name="Text Placeholder 28"/>
          <p:cNvSpPr>
            <a:spLocks noGrp="1"/>
          </p:cNvSpPr>
          <p:nvPr>
            <p:ph type="body" sz="quarter" idx="33" hasCustomPrompt="1"/>
          </p:nvPr>
        </p:nvSpPr>
        <p:spPr>
          <a:xfrm>
            <a:off x="3299177" y="4352925"/>
            <a:ext cx="5372395" cy="1262015"/>
          </a:xfrm>
          <a:prstGeom prst="rect">
            <a:avLst/>
          </a:prstGeom>
        </p:spPr>
        <p:txBody>
          <a:bodyPr vert="horz"/>
          <a:lstStyle>
            <a:lvl1pPr marL="360000" indent="-360000">
              <a:buSzPct val="100000"/>
              <a:buFontTx/>
              <a:buBlip>
                <a:blip r:embed="rId2"/>
              </a:buBlip>
              <a:defRPr sz="1800">
                <a:solidFill>
                  <a:schemeClr val="tx1">
                    <a:lumMod val="85000"/>
                    <a:lumOff val="15000"/>
                  </a:schemeClr>
                </a:solidFill>
                <a:latin typeface="Calibri"/>
                <a:cs typeface="Calibri"/>
              </a:defRPr>
            </a:lvl1pPr>
            <a:lvl2pPr marL="720000" indent="-360000">
              <a:buSzPct val="100000"/>
              <a:buFontTx/>
              <a:buBlip>
                <a:blip r:embed="rId2"/>
              </a:buBlip>
              <a:defRPr sz="1800">
                <a:solidFill>
                  <a:schemeClr val="tx1">
                    <a:lumMod val="85000"/>
                    <a:lumOff val="15000"/>
                  </a:schemeClr>
                </a:solidFill>
                <a:latin typeface="Calibri"/>
                <a:cs typeface="Calibri"/>
              </a:defRPr>
            </a:lvl2pPr>
            <a:lvl3pPr marL="1170000" indent="-360000">
              <a:buSzPct val="100000"/>
              <a:buFontTx/>
              <a:buBlip>
                <a:blip r:embed="rId2"/>
              </a:buBlip>
              <a:defRPr sz="1800">
                <a:solidFill>
                  <a:schemeClr val="tx1">
                    <a:lumMod val="85000"/>
                    <a:lumOff val="15000"/>
                  </a:schemeClr>
                </a:solidFill>
                <a:latin typeface="Calibri"/>
                <a:cs typeface="Calibri"/>
              </a:defRPr>
            </a:lvl3pPr>
            <a:lvl4pPr marL="0" indent="-360000">
              <a:buSzPct val="100000"/>
              <a:buFontTx/>
              <a:buBlip>
                <a:blip r:embed="rId3"/>
              </a:buBlip>
              <a:defRPr sz="1600">
                <a:solidFill>
                  <a:schemeClr val="tx1">
                    <a:lumMod val="85000"/>
                    <a:lumOff val="15000"/>
                  </a:schemeClr>
                </a:solidFill>
              </a:defRPr>
            </a:lvl4pPr>
            <a:lvl5pPr marL="0" indent="-360000">
              <a:buSzPct val="100000"/>
              <a:buFontTx/>
              <a:buBlip>
                <a:blip r:embed="rId3"/>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23"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4"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849228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lank 3">
    <p:spTree>
      <p:nvGrpSpPr>
        <p:cNvPr id="1" name=""/>
        <p:cNvGrpSpPr/>
        <p:nvPr/>
      </p:nvGrpSpPr>
      <p:grpSpPr>
        <a:xfrm>
          <a:off x="0" y="0"/>
          <a:ext cx="0" cy="0"/>
          <a:chOff x="0" y="0"/>
          <a:chExt cx="0" cy="0"/>
        </a:xfrm>
      </p:grpSpPr>
      <p:sp>
        <p:nvSpPr>
          <p:cNvPr id="6" name="Rectangle 5"/>
          <p:cNvSpPr/>
          <p:nvPr userDrawn="1"/>
        </p:nvSpPr>
        <p:spPr>
          <a:xfrm>
            <a:off x="0" y="0"/>
            <a:ext cx="9144000" cy="1158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6133"/>
          <a:stretch/>
        </p:blipFill>
        <p:spPr>
          <a:xfrm>
            <a:off x="0" y="0"/>
            <a:ext cx="9144000" cy="265176"/>
          </a:xfrm>
          <a:prstGeom prst="rect">
            <a:avLst/>
          </a:prstGeom>
        </p:spPr>
      </p:pic>
      <p:sp>
        <p:nvSpPr>
          <p:cNvPr id="12"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5" name="Title 1"/>
          <p:cNvSpPr>
            <a:spLocks noGrp="1"/>
          </p:cNvSpPr>
          <p:nvPr>
            <p:ph type="title"/>
          </p:nvPr>
        </p:nvSpPr>
        <p:spPr>
          <a:xfrm>
            <a:off x="360000" y="265178"/>
            <a:ext cx="6169137" cy="614054"/>
          </a:xfrm>
          <a:prstGeom prst="rect">
            <a:avLst/>
          </a:prstGeom>
        </p:spPr>
        <p:txBody>
          <a:bodyPr/>
          <a:lstStyle>
            <a:lvl1pPr>
              <a:defRPr sz="2800">
                <a:latin typeface="Calibri" charset="0"/>
                <a:ea typeface="Calibri" charset="0"/>
                <a:cs typeface="Calibri" charset="0"/>
              </a:defRPr>
            </a:lvl1pPr>
          </a:lstStyle>
          <a:p>
            <a:r>
              <a:rPr lang="en-GB"/>
              <a:t>Click to edit Master title style</a:t>
            </a:r>
            <a:endParaRPr lang="en-US" dirty="0"/>
          </a:p>
        </p:txBody>
      </p:sp>
    </p:spTree>
    <p:extLst>
      <p:ext uri="{BB962C8B-B14F-4D97-AF65-F5344CB8AC3E}">
        <p14:creationId xmlns:p14="http://schemas.microsoft.com/office/powerpoint/2010/main" val="132797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9" descr="section header slide 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67"/>
            <a:ext cx="9144000" cy="6388608"/>
          </a:xfrm>
          <a:prstGeom prst="rect">
            <a:avLst/>
          </a:prstGeom>
        </p:spPr>
      </p:pic>
      <p:sp>
        <p:nvSpPr>
          <p:cNvPr id="2" name="Title 1"/>
          <p:cNvSpPr>
            <a:spLocks noGrp="1"/>
          </p:cNvSpPr>
          <p:nvPr>
            <p:ph type="title"/>
          </p:nvPr>
        </p:nvSpPr>
        <p:spPr>
          <a:xfrm>
            <a:off x="646712" y="2391855"/>
            <a:ext cx="5746589" cy="1940760"/>
          </a:xfrm>
          <a:prstGeom prst="rect">
            <a:avLst/>
          </a:prstGeom>
          <a:effectLst/>
        </p:spPr>
        <p:txBody>
          <a:bodyPr anchor="b">
            <a:normAutofit/>
          </a:bodyPr>
          <a:lstStyle>
            <a:lvl1pPr algn="l">
              <a:lnSpc>
                <a:spcPct val="100000"/>
              </a:lnSpc>
              <a:defRPr sz="4800" b="0" cap="none">
                <a:solidFill>
                  <a:srgbClr val="E89A0A"/>
                </a:solidFill>
              </a:defRPr>
            </a:lvl1pPr>
          </a:lstStyle>
          <a:p>
            <a:r>
              <a:rPr lang="en-US" dirty="0"/>
              <a:t>Click to edit Master title style</a:t>
            </a:r>
          </a:p>
        </p:txBody>
      </p:sp>
      <p:sp>
        <p:nvSpPr>
          <p:cNvPr id="3" name="Text Placeholder 2"/>
          <p:cNvSpPr>
            <a:spLocks noGrp="1"/>
          </p:cNvSpPr>
          <p:nvPr>
            <p:ph type="body" idx="1"/>
          </p:nvPr>
        </p:nvSpPr>
        <p:spPr>
          <a:xfrm>
            <a:off x="646712" y="4504785"/>
            <a:ext cx="5746589" cy="2086092"/>
          </a:xfrm>
          <a:prstGeom prst="rect">
            <a:avLst/>
          </a:prstGeom>
        </p:spPr>
        <p:txBody>
          <a:bodyPr anchor="t"/>
          <a:lstStyle>
            <a:lvl1pPr marL="0" indent="0">
              <a:lnSpc>
                <a:spcPts val="2200"/>
              </a:lnSpc>
              <a:buNone/>
              <a:defRPr sz="240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cxnSp>
        <p:nvCxnSpPr>
          <p:cNvPr id="8" name="Straight Connector 7"/>
          <p:cNvCxnSpPr/>
          <p:nvPr userDrawn="1"/>
        </p:nvCxnSpPr>
        <p:spPr>
          <a:xfrm rot="5400000">
            <a:off x="-1466964" y="2082403"/>
            <a:ext cx="4166394" cy="1589"/>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bg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8303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ntro,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7265"/>
          <a:stretch/>
        </p:blipFill>
        <p:spPr>
          <a:xfrm>
            <a:off x="0" y="0"/>
            <a:ext cx="9144000" cy="5673969"/>
          </a:xfrm>
          <a:prstGeom prst="rect">
            <a:avLst/>
          </a:prstGeom>
        </p:spPr>
      </p:pic>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59999" y="2412000"/>
            <a:ext cx="8416801" cy="3204000"/>
          </a:xfrm>
          <a:prstGeom prst="rect">
            <a:avLst/>
          </a:prstGeom>
        </p:spPr>
        <p:txBody>
          <a:bodyPr vert="horz">
            <a:normAutofit/>
          </a:bodyPr>
          <a:lstStyle>
            <a:lvl1pPr marL="360000" indent="-360000">
              <a:spcBef>
                <a:spcPts val="600"/>
              </a:spcBef>
              <a:buSzPct val="100000"/>
              <a:buFontTx/>
              <a:buBlip>
                <a:blip r:embed="rId3"/>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0"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206677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Department">
    <p:spTree>
      <p:nvGrpSpPr>
        <p:cNvPr id="1" name=""/>
        <p:cNvGrpSpPr/>
        <p:nvPr/>
      </p:nvGrpSpPr>
      <p:grpSpPr>
        <a:xfrm>
          <a:off x="0" y="0"/>
          <a:ext cx="0" cy="0"/>
          <a:chOff x="0" y="0"/>
          <a:chExt cx="0" cy="0"/>
        </a:xfrm>
      </p:grpSpPr>
      <p:pic>
        <p:nvPicPr>
          <p:cNvPr id="12" name="Picture 11" descr="section header slide 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5267"/>
            <a:ext cx="9144000" cy="6388608"/>
          </a:xfrm>
          <a:prstGeom prst="rect">
            <a:avLst/>
          </a:prstGeom>
        </p:spPr>
      </p:pic>
      <p:sp>
        <p:nvSpPr>
          <p:cNvPr id="2" name="Title 1"/>
          <p:cNvSpPr>
            <a:spLocks noGrp="1"/>
          </p:cNvSpPr>
          <p:nvPr>
            <p:ph type="title"/>
          </p:nvPr>
        </p:nvSpPr>
        <p:spPr>
          <a:xfrm>
            <a:off x="2614934" y="2391855"/>
            <a:ext cx="5746589" cy="1940760"/>
          </a:xfrm>
          <a:prstGeom prst="rect">
            <a:avLst/>
          </a:prstGeom>
          <a:effectLst/>
        </p:spPr>
        <p:txBody>
          <a:bodyPr anchor="b">
            <a:normAutofit/>
          </a:bodyPr>
          <a:lstStyle>
            <a:lvl1pPr algn="r">
              <a:lnSpc>
                <a:spcPts val="6600"/>
              </a:lnSpc>
              <a:defRPr sz="4800" b="0" cap="none">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2614934" y="4504785"/>
            <a:ext cx="5746589" cy="2086092"/>
          </a:xfrm>
          <a:prstGeom prst="rect">
            <a:avLst/>
          </a:prstGeom>
        </p:spPr>
        <p:txBody>
          <a:bodyPr anchor="t">
            <a:normAutofit/>
          </a:bodyPr>
          <a:lstStyle>
            <a:lvl1pPr marL="0" indent="0" algn="r">
              <a:lnSpc>
                <a:spcPts val="2200"/>
              </a:lnSpc>
              <a:buNone/>
              <a:defRPr sz="2400" baseline="0">
                <a:solidFill>
                  <a:schemeClr val="bg1"/>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Text Placeholder 2"/>
          <p:cNvSpPr>
            <a:spLocks noGrp="1"/>
          </p:cNvSpPr>
          <p:nvPr>
            <p:ph type="body" idx="10" hasCustomPrompt="1"/>
          </p:nvPr>
        </p:nvSpPr>
        <p:spPr>
          <a:xfrm rot="5400000">
            <a:off x="-655580" y="4220674"/>
            <a:ext cx="4041787" cy="384152"/>
          </a:xfrm>
          <a:prstGeom prst="rect">
            <a:avLst/>
          </a:prstGeom>
        </p:spPr>
        <p:txBody>
          <a:bodyPr anchor="t"/>
          <a:lstStyle>
            <a:lvl1pPr marL="0" indent="0" algn="l">
              <a:buNone/>
              <a:defRPr sz="1800" b="1" cap="all" baseline="0">
                <a:solidFill>
                  <a:srgbClr val="E89A0A"/>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DEPARTMENT NAME</a:t>
            </a:r>
          </a:p>
        </p:txBody>
      </p:sp>
      <p:cxnSp>
        <p:nvCxnSpPr>
          <p:cNvPr id="10" name="Straight Connector 9"/>
          <p:cNvCxnSpPr/>
          <p:nvPr userDrawn="1"/>
        </p:nvCxnSpPr>
        <p:spPr>
          <a:xfrm rot="5400000">
            <a:off x="6316426" y="2083197"/>
            <a:ext cx="4166394"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1" hasCustomPrompt="1"/>
          </p:nvPr>
        </p:nvSpPr>
        <p:spPr>
          <a:xfrm rot="5400000">
            <a:off x="-962811" y="4220674"/>
            <a:ext cx="4041787" cy="384152"/>
          </a:xfrm>
          <a:prstGeom prst="rect">
            <a:avLst/>
          </a:prstGeom>
        </p:spPr>
        <p:txBody>
          <a:bodyPr anchor="t"/>
          <a:lstStyle>
            <a:lvl1pPr marL="0" indent="0" algn="l">
              <a:buNone/>
              <a:defRPr sz="1500" b="1" cap="all">
                <a:solidFill>
                  <a:schemeClr val="bg1">
                    <a:lumMod val="65000"/>
                  </a:schemeClr>
                </a:solidFill>
                <a:latin typeface="Calibri"/>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REGION</a:t>
            </a:r>
          </a:p>
        </p:txBody>
      </p:sp>
      <p:sp>
        <p:nvSpPr>
          <p:cNvPr id="9"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bg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8914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Example">
    <p:spTree>
      <p:nvGrpSpPr>
        <p:cNvPr id="1" name=""/>
        <p:cNvGrpSpPr/>
        <p:nvPr/>
      </p:nvGrpSpPr>
      <p:grpSpPr>
        <a:xfrm>
          <a:off x="0" y="0"/>
          <a:ext cx="0" cy="0"/>
          <a:chOff x="0" y="0"/>
          <a:chExt cx="0" cy="0"/>
        </a:xfrm>
      </p:grpSpPr>
      <p:pic>
        <p:nvPicPr>
          <p:cNvPr id="12" name="Picture 11" descr="title slide_BG_image.png"/>
          <p:cNvPicPr>
            <a:picLocks noChangeAspect="1"/>
          </p:cNvPicPr>
          <p:nvPr userDrawn="1"/>
        </p:nvPicPr>
        <p:blipFill>
          <a:blip r:embed="rId2"/>
          <a:stretch>
            <a:fillRect/>
          </a:stretch>
        </p:blipFill>
        <p:spPr>
          <a:xfrm>
            <a:off x="0" y="12210"/>
            <a:ext cx="9144000" cy="6858000"/>
          </a:xfrm>
          <a:prstGeom prst="rect">
            <a:avLst/>
          </a:prstGeom>
        </p:spPr>
      </p:pic>
      <p:pic>
        <p:nvPicPr>
          <p:cNvPr id="7" name="Picture 6" descr="Title-slide-with-image_BG_02.png"/>
          <p:cNvPicPr>
            <a:picLocks noChangeAspect="1"/>
          </p:cNvPicPr>
          <p:nvPr userDrawn="1"/>
        </p:nvPicPr>
        <p:blipFill>
          <a:blip r:embed="rId3"/>
          <a:stretch>
            <a:fillRect/>
          </a:stretch>
        </p:blipFill>
        <p:spPr>
          <a:xfrm>
            <a:off x="-1" y="4258733"/>
            <a:ext cx="9144001" cy="2616200"/>
          </a:xfrm>
          <a:prstGeom prst="rect">
            <a:avLst/>
          </a:prstGeom>
        </p:spPr>
      </p:pic>
      <p:sp>
        <p:nvSpPr>
          <p:cNvPr id="2" name="Title 1"/>
          <p:cNvSpPr>
            <a:spLocks noGrp="1"/>
          </p:cNvSpPr>
          <p:nvPr>
            <p:ph type="title"/>
          </p:nvPr>
        </p:nvSpPr>
        <p:spPr>
          <a:xfrm>
            <a:off x="818228" y="4916858"/>
            <a:ext cx="4558675" cy="1102941"/>
          </a:xfrm>
          <a:prstGeom prst="rect">
            <a:avLst/>
          </a:prstGeom>
          <a:effectLst/>
        </p:spPr>
        <p:txBody>
          <a:bodyPr anchor="b">
            <a:normAutofit/>
          </a:bodyPr>
          <a:lstStyle>
            <a:lvl1pPr algn="l">
              <a:lnSpc>
                <a:spcPts val="4600"/>
              </a:lnSpc>
              <a:defRPr sz="4000" b="0" cap="none">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818228" y="6054183"/>
            <a:ext cx="4558675" cy="587628"/>
          </a:xfrm>
          <a:prstGeom prst="rect">
            <a:avLst/>
          </a:prstGeom>
        </p:spPr>
        <p:txBody>
          <a:bodyPr>
            <a:normAutofit/>
          </a:bodyPr>
          <a:lstStyle>
            <a:lvl1pPr marL="0" indent="0">
              <a:lnSpc>
                <a:spcPts val="1800"/>
              </a:lnSpc>
              <a:buNone/>
              <a:defRPr sz="1800">
                <a:solidFill>
                  <a:srgbClr val="E89A0A"/>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5400000">
            <a:off x="-2670219" y="3288039"/>
            <a:ext cx="6576082" cy="1588"/>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9309100" y="2781300"/>
            <a:ext cx="184666" cy="369332"/>
          </a:xfrm>
          <a:prstGeom prst="rect">
            <a:avLst/>
          </a:prstGeom>
          <a:noFill/>
          <a:ln>
            <a:miter lim="800000"/>
            <a:headEnd/>
            <a:tailEnd/>
          </a:ln>
        </p:spPr>
        <p:txBody>
          <a:bodyPr wrap="none" rtlCol="0">
            <a:prstTxWarp prst="textNoShape">
              <a:avLst/>
            </a:prstTxWarp>
            <a:spAutoFit/>
          </a:bodyPr>
          <a:lstStyle/>
          <a:p>
            <a:pPr marL="265113" marR="0" indent="-265113" algn="r" defTabSz="457200" rtl="0" eaLnBrk="1" fontAlgn="base" latinLnBrk="0" hangingPunct="1">
              <a:lnSpc>
                <a:spcPct val="100000"/>
              </a:lnSpc>
              <a:spcBef>
                <a:spcPct val="20000"/>
              </a:spcBef>
              <a:spcAft>
                <a:spcPct val="0"/>
              </a:spcAft>
              <a:buClrTx/>
              <a:buSzPct val="100000"/>
              <a:buFontTx/>
              <a:buBlip>
                <a:blip r:embed="rId4"/>
              </a:buBlip>
              <a:tabLst/>
            </a:pPr>
            <a:endParaRPr kumimoji="0" 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bg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1223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Example 2">
    <p:spTree>
      <p:nvGrpSpPr>
        <p:cNvPr id="1" name=""/>
        <p:cNvGrpSpPr/>
        <p:nvPr/>
      </p:nvGrpSpPr>
      <p:grpSpPr>
        <a:xfrm>
          <a:off x="0" y="0"/>
          <a:ext cx="0" cy="0"/>
          <a:chOff x="0" y="0"/>
          <a:chExt cx="0" cy="0"/>
        </a:xfrm>
      </p:grpSpPr>
      <p:pic>
        <p:nvPicPr>
          <p:cNvPr id="12" name="Picture 11" descr="title slide_BG_image.png"/>
          <p:cNvPicPr>
            <a:picLocks noChangeAspect="1"/>
          </p:cNvPicPr>
          <p:nvPr userDrawn="1"/>
        </p:nvPicPr>
        <p:blipFill>
          <a:blip r:embed="rId2"/>
          <a:stretch>
            <a:fillRect/>
          </a:stretch>
        </p:blipFill>
        <p:spPr>
          <a:xfrm>
            <a:off x="0" y="12210"/>
            <a:ext cx="9144000" cy="6858000"/>
          </a:xfrm>
          <a:prstGeom prst="rect">
            <a:avLst/>
          </a:prstGeom>
        </p:spPr>
      </p:pic>
      <p:pic>
        <p:nvPicPr>
          <p:cNvPr id="7" name="Picture 6" descr="Title-slide-with-image_BG_02.png"/>
          <p:cNvPicPr>
            <a:picLocks noChangeAspect="1"/>
          </p:cNvPicPr>
          <p:nvPr userDrawn="1"/>
        </p:nvPicPr>
        <p:blipFill rotWithShape="1">
          <a:blip r:embed="rId3"/>
          <a:srcRect b="36451"/>
          <a:stretch/>
        </p:blipFill>
        <p:spPr>
          <a:xfrm>
            <a:off x="-1" y="5195450"/>
            <a:ext cx="9144001" cy="1662550"/>
          </a:xfrm>
          <a:prstGeom prst="rect">
            <a:avLst/>
          </a:prstGeom>
        </p:spPr>
      </p:pic>
      <p:sp>
        <p:nvSpPr>
          <p:cNvPr id="2" name="Title 1"/>
          <p:cNvSpPr>
            <a:spLocks noGrp="1"/>
          </p:cNvSpPr>
          <p:nvPr>
            <p:ph type="title"/>
          </p:nvPr>
        </p:nvSpPr>
        <p:spPr>
          <a:xfrm>
            <a:off x="818228" y="5218610"/>
            <a:ext cx="4558675" cy="1102941"/>
          </a:xfrm>
          <a:prstGeom prst="rect">
            <a:avLst/>
          </a:prstGeom>
          <a:effectLst/>
        </p:spPr>
        <p:txBody>
          <a:bodyPr anchor="b">
            <a:normAutofit/>
          </a:bodyPr>
          <a:lstStyle>
            <a:lvl1pPr algn="l">
              <a:lnSpc>
                <a:spcPts val="4600"/>
              </a:lnSpc>
              <a:defRPr sz="2800" b="0" cap="none">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818228" y="6321551"/>
            <a:ext cx="4558675" cy="399289"/>
          </a:xfrm>
          <a:prstGeom prst="rect">
            <a:avLst/>
          </a:prstGeom>
        </p:spPr>
        <p:txBody>
          <a:bodyPr>
            <a:normAutofit/>
          </a:bodyPr>
          <a:lstStyle>
            <a:lvl1pPr marL="0" indent="0">
              <a:lnSpc>
                <a:spcPts val="1800"/>
              </a:lnSpc>
              <a:buNone/>
              <a:defRPr sz="1800">
                <a:solidFill>
                  <a:srgbClr val="E89A0A"/>
                </a:solidFill>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8" name="Straight Connector 7"/>
          <p:cNvCxnSpPr/>
          <p:nvPr userDrawn="1"/>
        </p:nvCxnSpPr>
        <p:spPr>
          <a:xfrm rot="5400000">
            <a:off x="-2670219" y="3288039"/>
            <a:ext cx="6576082" cy="1588"/>
          </a:xfrm>
          <a:prstGeom prst="line">
            <a:avLst/>
          </a:prstGeom>
          <a:ln>
            <a:solidFill>
              <a:srgbClr val="E89A0A"/>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bwMode="auto">
          <a:xfrm>
            <a:off x="9309100" y="2781300"/>
            <a:ext cx="184666" cy="369332"/>
          </a:xfrm>
          <a:prstGeom prst="rect">
            <a:avLst/>
          </a:prstGeom>
          <a:noFill/>
          <a:ln>
            <a:miter lim="800000"/>
            <a:headEnd/>
            <a:tailEnd/>
          </a:ln>
        </p:spPr>
        <p:txBody>
          <a:bodyPr wrap="none" rtlCol="0">
            <a:prstTxWarp prst="textNoShape">
              <a:avLst/>
            </a:prstTxWarp>
            <a:spAutoFit/>
          </a:bodyPr>
          <a:lstStyle/>
          <a:p>
            <a:pPr marL="265113" marR="0" indent="-265113" algn="r" defTabSz="457200" rtl="0" eaLnBrk="1" fontAlgn="base" latinLnBrk="0" hangingPunct="1">
              <a:lnSpc>
                <a:spcPct val="100000"/>
              </a:lnSpc>
              <a:spcBef>
                <a:spcPct val="20000"/>
              </a:spcBef>
              <a:spcAft>
                <a:spcPct val="0"/>
              </a:spcAft>
              <a:buClrTx/>
              <a:buSzPct val="100000"/>
              <a:buFontTx/>
              <a:buBlip>
                <a:blip r:embed="rId4"/>
              </a:buBlip>
              <a:tabLst/>
            </a:pPr>
            <a:endParaRPr kumimoji="0" 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3" name="TextBox 2"/>
          <p:cNvSpPr txBox="1"/>
          <p:nvPr userDrawn="1"/>
        </p:nvSpPr>
        <p:spPr bwMode="auto">
          <a:xfrm>
            <a:off x="10423859" y="5470358"/>
            <a:ext cx="452688" cy="369332"/>
          </a:xfrm>
          <a:prstGeom prst="rect">
            <a:avLst/>
          </a:prstGeom>
          <a:noFill/>
          <a:ln>
            <a:miter lim="800000"/>
            <a:headEnd/>
            <a:tailEnd/>
          </a:ln>
        </p:spPr>
        <p:txBody>
          <a:bodyPr wrap="none" rtlCol="0">
            <a:prstTxWarp prst="textNoShape">
              <a:avLst/>
            </a:prstTxWarp>
            <a:spAutoFit/>
          </a:bodyPr>
          <a:lstStyle/>
          <a:p>
            <a:pPr marL="265113" marR="0" indent="-265113" algn="r" defTabSz="457200" rtl="0" eaLnBrk="1" fontAlgn="base" latinLnBrk="0" hangingPunct="1">
              <a:lnSpc>
                <a:spcPct val="100000"/>
              </a:lnSpc>
              <a:spcBef>
                <a:spcPct val="20000"/>
              </a:spcBef>
              <a:spcAft>
                <a:spcPct val="0"/>
              </a:spcAft>
              <a:buClrTx/>
              <a:buSzPct val="100000"/>
              <a:buFontTx/>
              <a:buBlip>
                <a:blip r:embed="rId4"/>
              </a:buBlip>
              <a:tabLst/>
            </a:pPr>
            <a:endParaRPr kumimoji="0" 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bg1"/>
                </a:solidFill>
                <a:latin typeface="Calibri" charset="0"/>
                <a:ea typeface="Calibri" charset="0"/>
                <a:cs typeface="Calibri" charset="0"/>
              </a:defRPr>
            </a:lvl1pPr>
          </a:lstStyle>
          <a:p>
            <a:fld id="{36ECEE28-F757-3340-A117-4EB3902EB20D}" type="slidenum">
              <a:rPr lang="en-US" smtClean="0"/>
              <a:pPr/>
              <a:t>‹#›</a:t>
            </a:fld>
            <a:endParaRPr lang="en-US" dirty="0"/>
          </a:p>
        </p:txBody>
      </p:sp>
    </p:spTree>
    <p:extLst>
      <p:ext uri="{BB962C8B-B14F-4D97-AF65-F5344CB8AC3E}">
        <p14:creationId xmlns:p14="http://schemas.microsoft.com/office/powerpoint/2010/main" val="173697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nstructions">
    <p:bg>
      <p:bgPr>
        <a:solidFill>
          <a:srgbClr val="B6B6B6"/>
        </a:solidFill>
        <a:effectLst/>
      </p:bgPr>
    </p:bg>
    <p:spTree>
      <p:nvGrpSpPr>
        <p:cNvPr id="1" name=""/>
        <p:cNvGrpSpPr/>
        <p:nvPr/>
      </p:nvGrpSpPr>
      <p:grpSpPr>
        <a:xfrm>
          <a:off x="0" y="0"/>
          <a:ext cx="0" cy="0"/>
          <a:chOff x="0" y="0"/>
          <a:chExt cx="0" cy="0"/>
        </a:xfrm>
      </p:grpSpPr>
      <p:pic>
        <p:nvPicPr>
          <p:cNvPr id="3" name="Picture 2" descr="grey.jpg"/>
          <p:cNvPicPr>
            <a:picLocks noChangeAspect="1"/>
          </p:cNvPicPr>
          <p:nvPr userDrawn="1"/>
        </p:nvPicPr>
        <p:blipFill>
          <a:blip r:embed="rId2"/>
          <a:stretch>
            <a:fillRect/>
          </a:stretch>
        </p:blipFill>
        <p:spPr>
          <a:xfrm>
            <a:off x="0" y="0"/>
            <a:ext cx="9144000" cy="685800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10215" r="10644" b="12136"/>
          <a:stretch/>
        </p:blipFill>
        <p:spPr>
          <a:xfrm>
            <a:off x="443649" y="196235"/>
            <a:ext cx="8218569" cy="6410056"/>
          </a:xfrm>
          <a:prstGeom prst="rect">
            <a:avLst/>
          </a:prstGeom>
        </p:spPr>
      </p:pic>
    </p:spTree>
    <p:extLst>
      <p:ext uri="{BB962C8B-B14F-4D97-AF65-F5344CB8AC3E}">
        <p14:creationId xmlns:p14="http://schemas.microsoft.com/office/powerpoint/2010/main" val="51553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07950" y="6545263"/>
            <a:ext cx="5327650" cy="268287"/>
          </a:xfrm>
          <a:prstGeom prst="rect">
            <a:avLst/>
          </a:prstGeom>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xfrm>
            <a:off x="6831013" y="6545263"/>
            <a:ext cx="2133600" cy="268287"/>
          </a:xfrm>
          <a:prstGeom prst="rect">
            <a:avLst/>
          </a:prstGeom>
          <a:ln/>
        </p:spPr>
        <p:txBody>
          <a:bodyPr/>
          <a:lstStyle>
            <a:lvl1pPr>
              <a:defRPr/>
            </a:lvl1pPr>
          </a:lstStyle>
          <a:p>
            <a:pPr>
              <a:defRPr/>
            </a:pPr>
            <a:fld id="{F0A3ADB1-44E2-494D-A7D0-24DFD5638A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8346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ntro, Two Column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086"/>
          <a:stretch/>
        </p:blipFill>
        <p:spPr>
          <a:xfrm>
            <a:off x="0" y="0"/>
            <a:ext cx="9144000" cy="4794738"/>
          </a:xfrm>
          <a:prstGeom prst="rect">
            <a:avLst/>
          </a:prstGeom>
        </p:spPr>
      </p:pic>
      <p:sp>
        <p:nvSpPr>
          <p:cNvPr id="14"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5" name="Text Placeholder 12"/>
          <p:cNvSpPr>
            <a:spLocks noGrp="1"/>
          </p:cNvSpPr>
          <p:nvPr>
            <p:ph type="body" sz="quarter" idx="15" hasCustomPrompt="1"/>
          </p:nvPr>
        </p:nvSpPr>
        <p:spPr>
          <a:xfrm>
            <a:off x="360000" y="2412000"/>
            <a:ext cx="4032000" cy="3204000"/>
          </a:xfrm>
          <a:prstGeom prst="rect">
            <a:avLst/>
          </a:prstGeom>
        </p:spPr>
        <p:txBody>
          <a:bodyPr vert="horz">
            <a:normAutofit/>
          </a:bodyPr>
          <a:lstStyle>
            <a:lvl1pPr marL="360000" indent="-360000">
              <a:spcBef>
                <a:spcPts val="600"/>
              </a:spcBef>
              <a:buSzPct val="100000"/>
              <a:buFontTx/>
              <a:buBlip>
                <a:blip r:embed="rId3"/>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6" name="Text Placeholder 12"/>
          <p:cNvSpPr>
            <a:spLocks noGrp="1"/>
          </p:cNvSpPr>
          <p:nvPr>
            <p:ph type="body" sz="quarter" idx="16" hasCustomPrompt="1"/>
          </p:nvPr>
        </p:nvSpPr>
        <p:spPr>
          <a:xfrm>
            <a:off x="4739012" y="2412000"/>
            <a:ext cx="4032000" cy="3204000"/>
          </a:xfrm>
          <a:prstGeom prst="rect">
            <a:avLst/>
          </a:prstGeom>
        </p:spPr>
        <p:txBody>
          <a:bodyPr vert="horz">
            <a:normAutofit/>
          </a:bodyPr>
          <a:lstStyle>
            <a:lvl1pPr marL="360000" indent="-360000">
              <a:spcBef>
                <a:spcPts val="600"/>
              </a:spcBef>
              <a:buSzPct val="100000"/>
              <a:buFontTx/>
              <a:buBlip>
                <a:blip r:embed="rId3"/>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2"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9"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827457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Intros, Two Column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18633"/>
          <a:stretch/>
        </p:blipFill>
        <p:spPr>
          <a:xfrm>
            <a:off x="0" y="0"/>
            <a:ext cx="9144000" cy="5580185"/>
          </a:xfrm>
          <a:prstGeom prst="rect">
            <a:avLst/>
          </a:prstGeom>
        </p:spPr>
      </p:pic>
      <p:sp>
        <p:nvSpPr>
          <p:cNvPr id="6" name="Text Placeholder 8"/>
          <p:cNvSpPr>
            <a:spLocks noGrp="1"/>
          </p:cNvSpPr>
          <p:nvPr>
            <p:ph type="body" sz="quarter" idx="13"/>
          </p:nvPr>
        </p:nvSpPr>
        <p:spPr>
          <a:xfrm>
            <a:off x="360000"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60000" y="2000250"/>
            <a:ext cx="4032000" cy="3888000"/>
          </a:xfrm>
          <a:prstGeom prst="rect">
            <a:avLst/>
          </a:prstGeom>
        </p:spPr>
        <p:txBody>
          <a:bodyPr vert="horz">
            <a:normAutofit/>
          </a:bodyPr>
          <a:lstStyle>
            <a:lvl1pPr marL="360000" indent="-360000">
              <a:spcBef>
                <a:spcPts val="600"/>
              </a:spcBef>
              <a:buSzPct val="100000"/>
              <a:buFontTx/>
              <a:buBlip>
                <a:blip r:embed="rId3"/>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8" name="Text Placeholder 12"/>
          <p:cNvSpPr>
            <a:spLocks noGrp="1"/>
          </p:cNvSpPr>
          <p:nvPr>
            <p:ph type="body" sz="quarter" idx="16" hasCustomPrompt="1"/>
          </p:nvPr>
        </p:nvSpPr>
        <p:spPr>
          <a:xfrm>
            <a:off x="4739012" y="2003062"/>
            <a:ext cx="4032000" cy="3888000"/>
          </a:xfrm>
          <a:prstGeom prst="rect">
            <a:avLst/>
          </a:prstGeom>
        </p:spPr>
        <p:txBody>
          <a:bodyPr vert="horz">
            <a:normAutofit/>
          </a:bodyPr>
          <a:lstStyle>
            <a:lvl1pPr marL="360000" indent="-360000">
              <a:spcBef>
                <a:spcPts val="600"/>
              </a:spcBef>
              <a:buSzPct val="100000"/>
              <a:buFontTx/>
              <a:buBlip>
                <a:blip r:embed="rId3"/>
              </a:buBlip>
              <a:defRPr sz="220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9" name="Text Placeholder 8"/>
          <p:cNvSpPr>
            <a:spLocks noGrp="1"/>
          </p:cNvSpPr>
          <p:nvPr>
            <p:ph type="body" sz="quarter" idx="17"/>
          </p:nvPr>
        </p:nvSpPr>
        <p:spPr>
          <a:xfrm>
            <a:off x="4739012" y="1440000"/>
            <a:ext cx="4032000" cy="458287"/>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TextBox 12"/>
          <p:cNvSpPr txBox="1"/>
          <p:nvPr userDrawn="1"/>
        </p:nvSpPr>
        <p:spPr bwMode="auto">
          <a:xfrm>
            <a:off x="7338646" y="7889631"/>
            <a:ext cx="473206" cy="369332"/>
          </a:xfrm>
          <a:prstGeom prst="rect">
            <a:avLst/>
          </a:prstGeom>
          <a:noFill/>
          <a:ln>
            <a:miter lim="800000"/>
            <a:headEnd/>
            <a:tailEnd/>
          </a:ln>
        </p:spPr>
        <p:txBody>
          <a:bodyPr wrap="none" rtlCol="0">
            <a:prstTxWarp prst="textNoShape">
              <a:avLst/>
            </a:prstTxWarp>
            <a:spAutoFit/>
          </a:bodyPr>
          <a:lstStyle/>
          <a:p>
            <a:pPr marL="285750" marR="0" indent="-285750" defTabSz="457200" rtl="0" eaLnBrk="1" fontAlgn="base" latinLnBrk="0" hangingPunct="1">
              <a:lnSpc>
                <a:spcPct val="100000"/>
              </a:lnSpc>
              <a:spcBef>
                <a:spcPct val="20000"/>
              </a:spcBef>
              <a:spcAft>
                <a:spcPct val="0"/>
              </a:spcAft>
              <a:buClrTx/>
              <a:buSzPct val="100000"/>
              <a:buBlip>
                <a:blip r:embed="rId3"/>
              </a:buBlip>
              <a:tabLst/>
            </a:pPr>
            <a:endParaRPr kumimoji="0" lang="en-US" sz="1800" b="0" i="0" u="none" strike="noStrike" kern="1200" cap="none" spc="0" normalizeH="0" baseline="0" noProof="0" dirty="0">
              <a:ln>
                <a:noFill/>
              </a:ln>
              <a:solidFill>
                <a:schemeClr val="tx1"/>
              </a:solidFill>
              <a:effectLst/>
              <a:uLnTx/>
              <a:uFillTx/>
              <a:latin typeface="Arial" pitchFamily="-109" charset="0"/>
              <a:ea typeface="ヒラギノ角ゴ Pro W3" pitchFamily="-109" charset="-128"/>
              <a:cs typeface="Arial"/>
            </a:endParaRPr>
          </a:p>
        </p:txBody>
      </p:sp>
      <p:sp>
        <p:nvSpPr>
          <p:cNvPr id="15"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1"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208195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os, two columns on black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4188"/>
          <a:stretch/>
        </p:blipFill>
        <p:spPr>
          <a:xfrm>
            <a:off x="0" y="0"/>
            <a:ext cx="9144000" cy="5884985"/>
          </a:xfrm>
          <a:prstGeom prst="rect">
            <a:avLst/>
          </a:prstGeom>
        </p:spPr>
      </p:pic>
      <p:sp>
        <p:nvSpPr>
          <p:cNvPr id="6"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7" name="Text Placeholder 12"/>
          <p:cNvSpPr>
            <a:spLocks noGrp="1"/>
          </p:cNvSpPr>
          <p:nvPr>
            <p:ph type="body" sz="quarter" idx="15" hasCustomPrompt="1"/>
          </p:nvPr>
        </p:nvSpPr>
        <p:spPr>
          <a:xfrm>
            <a:off x="360000" y="2411999"/>
            <a:ext cx="4032000" cy="3204000"/>
          </a:xfrm>
          <a:prstGeom prst="rect">
            <a:avLst/>
          </a:prstGeom>
        </p:spPr>
        <p:txBody>
          <a:bodyPr vert="horz">
            <a:normAutofit/>
          </a:bodyPr>
          <a:lstStyle>
            <a:lvl1pPr marL="360000" indent="-360000">
              <a:spcBef>
                <a:spcPts val="600"/>
              </a:spcBef>
              <a:buSzPct val="100000"/>
              <a:buFontTx/>
              <a:buBlip>
                <a:blip r:embed="rId3"/>
              </a:buBlip>
              <a:defRPr sz="2200" baseline="0">
                <a:solidFill>
                  <a:schemeClr val="tx1">
                    <a:lumMod val="85000"/>
                    <a:lumOff val="15000"/>
                  </a:schemeClr>
                </a:solidFill>
                <a:latin typeface="Calibri"/>
                <a:cs typeface="Calibri"/>
              </a:defRPr>
            </a:lvl1pPr>
            <a:lvl2pPr marL="720000" indent="-360000">
              <a:spcBef>
                <a:spcPts val="600"/>
              </a:spcBef>
              <a:buSzPct val="100000"/>
              <a:buFontTx/>
              <a:buBlip>
                <a:blip r:embed="rId3"/>
              </a:buBlip>
              <a:defRPr sz="2000">
                <a:solidFill>
                  <a:schemeClr val="tx1">
                    <a:lumMod val="85000"/>
                    <a:lumOff val="15000"/>
                  </a:schemeClr>
                </a:solidFill>
                <a:latin typeface="Calibri"/>
                <a:cs typeface="Calibri"/>
              </a:defRPr>
            </a:lvl2pPr>
            <a:lvl3pPr marL="1080000" indent="-360000">
              <a:spcBef>
                <a:spcPts val="600"/>
              </a:spcBef>
              <a:buSzPct val="100000"/>
              <a:buFontTx/>
              <a:buBlip>
                <a:blip r:embed="rId3"/>
              </a:buBlip>
              <a:defRPr sz="1800">
                <a:solidFill>
                  <a:schemeClr val="tx1">
                    <a:lumMod val="85000"/>
                    <a:lumOff val="15000"/>
                  </a:schemeClr>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8" name="Text Placeholder 12"/>
          <p:cNvSpPr>
            <a:spLocks noGrp="1"/>
          </p:cNvSpPr>
          <p:nvPr>
            <p:ph type="body" sz="quarter" idx="16" hasCustomPrompt="1"/>
          </p:nvPr>
        </p:nvSpPr>
        <p:spPr>
          <a:xfrm>
            <a:off x="4739012" y="2412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3"/>
              </a:buBlip>
              <a:defRPr sz="2200">
                <a:solidFill>
                  <a:schemeClr val="bg1"/>
                </a:solidFill>
                <a:latin typeface="Calibri"/>
                <a:cs typeface="Calibri"/>
              </a:defRPr>
            </a:lvl1pPr>
            <a:lvl2pPr marL="720000" indent="-360000">
              <a:spcBef>
                <a:spcPts val="600"/>
              </a:spcBef>
              <a:buSzPct val="100000"/>
              <a:buFontTx/>
              <a:buBlip>
                <a:blip r:embed="rId3"/>
              </a:buBlip>
              <a:defRPr sz="2000">
                <a:solidFill>
                  <a:schemeClr val="bg1"/>
                </a:solidFill>
                <a:latin typeface="Calibri"/>
                <a:cs typeface="Calibri"/>
              </a:defRPr>
            </a:lvl2pPr>
            <a:lvl3pPr marL="1080000" indent="-360000">
              <a:spcBef>
                <a:spcPts val="600"/>
              </a:spcBef>
              <a:buSzPct val="100000"/>
              <a:buFontTx/>
              <a:buBlip>
                <a:blip r:embed="rId3"/>
              </a:buBlip>
              <a:defRPr sz="1800">
                <a:solidFill>
                  <a:schemeClr val="bg1"/>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1"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3"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213509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intros, two columns on black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18975"/>
          <a:stretch/>
        </p:blipFill>
        <p:spPr>
          <a:xfrm>
            <a:off x="0" y="0"/>
            <a:ext cx="9144000" cy="5556738"/>
          </a:xfrm>
          <a:prstGeom prst="rect">
            <a:avLst/>
          </a:prstGeom>
        </p:spPr>
      </p:pic>
      <p:sp>
        <p:nvSpPr>
          <p:cNvPr id="6" name="Text Placeholder 8"/>
          <p:cNvSpPr>
            <a:spLocks noGrp="1"/>
          </p:cNvSpPr>
          <p:nvPr>
            <p:ph type="body" sz="quarter" idx="18"/>
          </p:nvPr>
        </p:nvSpPr>
        <p:spPr>
          <a:xfrm>
            <a:off x="360000" y="2411999"/>
            <a:ext cx="4032000" cy="320400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Click to edit</a:t>
            </a:r>
          </a:p>
        </p:txBody>
      </p:sp>
      <p:sp>
        <p:nvSpPr>
          <p:cNvPr id="7" name="Text Placeholder 30"/>
          <p:cNvSpPr>
            <a:spLocks noGrp="1"/>
          </p:cNvSpPr>
          <p:nvPr>
            <p:ph type="body" sz="quarter" idx="21" hasCustomPrompt="1"/>
          </p:nvPr>
        </p:nvSpPr>
        <p:spPr>
          <a:xfrm>
            <a:off x="445763" y="2967270"/>
            <a:ext cx="3852000" cy="2556000"/>
          </a:xfrm>
          <a:prstGeom prst="rect">
            <a:avLst/>
          </a:prstGeom>
        </p:spPr>
        <p:txBody>
          <a:bodyPr vert="horz"/>
          <a:lstStyle>
            <a:lvl1pPr marL="360000" indent="-360000">
              <a:buSzPct val="100000"/>
              <a:buFontTx/>
              <a:buBlip>
                <a:blip r:embed="rId3"/>
              </a:buBlip>
              <a:defRPr sz="2200">
                <a:solidFill>
                  <a:srgbClr val="FFFFFF"/>
                </a:solidFill>
                <a:latin typeface="Calibri"/>
                <a:cs typeface="Calibri"/>
              </a:defRPr>
            </a:lvl1pPr>
            <a:lvl2pPr marL="720000" indent="-360000">
              <a:buSzPct val="100000"/>
              <a:buFontTx/>
              <a:buBlip>
                <a:blip r:embed="rId3"/>
              </a:buBlip>
              <a:defRPr sz="2000">
                <a:solidFill>
                  <a:srgbClr val="FFFFFF"/>
                </a:solidFill>
                <a:latin typeface="Calibri"/>
                <a:cs typeface="Calibri"/>
              </a:defRPr>
            </a:lvl2pPr>
            <a:lvl3pPr marL="1170000" indent="-360000">
              <a:buSzPct val="100000"/>
              <a:buFontTx/>
              <a:buBlip>
                <a:blip r:embed="rId3"/>
              </a:buBlip>
              <a:defRPr sz="1800">
                <a:solidFill>
                  <a:srgbClr val="FFFFFF"/>
                </a:solidFill>
                <a:latin typeface="Calibri"/>
                <a:cs typeface="Calibri"/>
              </a:defRPr>
            </a:lvl3pPr>
            <a:lvl4pPr marL="1440000" indent="-360000">
              <a:buSzPct val="100000"/>
              <a:buFontTx/>
              <a:buBlip>
                <a:blip r:embed="rId3"/>
              </a:buBlip>
              <a:defRPr sz="1400" baseline="0">
                <a:solidFill>
                  <a:schemeClr val="bg1"/>
                </a:solidFill>
                <a:latin typeface="Calibri"/>
                <a:cs typeface="Calibri"/>
              </a:defRPr>
            </a:lvl4pPr>
            <a:lvl5pPr marL="1800000" indent="-360000">
              <a:buSzPct val="100000"/>
              <a:buFontTx/>
              <a:buBlip>
                <a:blip r:embed="rId3"/>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8" name="Text Placeholder 8"/>
          <p:cNvSpPr>
            <a:spLocks noGrp="1"/>
          </p:cNvSpPr>
          <p:nvPr>
            <p:ph type="body" sz="quarter" idx="22"/>
          </p:nvPr>
        </p:nvSpPr>
        <p:spPr>
          <a:xfrm>
            <a:off x="4737600" y="2412000"/>
            <a:ext cx="4032000" cy="3204000"/>
          </a:xfrm>
          <a:prstGeom prst="rect">
            <a:avLst/>
          </a:prstGeom>
          <a:noFill/>
          <a:effectLst/>
        </p:spPr>
        <p:txBody>
          <a:bodyPr lIns="216000" tIns="140400" rIns="216000" bIns="0">
            <a:noAutofit/>
          </a:bodyPr>
          <a:lstStyle>
            <a:lvl1pPr marL="0" indent="0">
              <a:buFont typeface="Arial"/>
              <a:buNone/>
              <a:defRPr lang="en-US" sz="2400" b="0" cap="none" baseline="0" smtClean="0">
                <a:solidFill>
                  <a:schemeClr val="tx1">
                    <a:lumMod val="85000"/>
                    <a:lumOff val="15000"/>
                  </a:schemeClr>
                </a:solidFill>
                <a:latin typeface="Calibri"/>
                <a:cs typeface="Calibri"/>
              </a:defRPr>
            </a:lvl1pPr>
          </a:lstStyle>
          <a:p>
            <a:pPr lvl="0"/>
            <a:r>
              <a:rPr lang="en-GB" dirty="0"/>
              <a:t>Click to edit</a:t>
            </a:r>
          </a:p>
        </p:txBody>
      </p:sp>
      <p:sp>
        <p:nvSpPr>
          <p:cNvPr id="9" name="Text Placeholder 30"/>
          <p:cNvSpPr>
            <a:spLocks noGrp="1"/>
          </p:cNvSpPr>
          <p:nvPr>
            <p:ph type="body" sz="quarter" idx="23" hasCustomPrompt="1"/>
          </p:nvPr>
        </p:nvSpPr>
        <p:spPr>
          <a:xfrm>
            <a:off x="4833488" y="2966400"/>
            <a:ext cx="3852000" cy="2556000"/>
          </a:xfrm>
          <a:prstGeom prst="rect">
            <a:avLst/>
          </a:prstGeom>
          <a:noFill/>
        </p:spPr>
        <p:txBody>
          <a:bodyPr vert="horz"/>
          <a:lstStyle>
            <a:lvl1pPr marL="360000" indent="-360000">
              <a:buSzPct val="100000"/>
              <a:buFontTx/>
              <a:buBlip>
                <a:blip r:embed="rId3"/>
              </a:buBlip>
              <a:defRPr sz="2200">
                <a:solidFill>
                  <a:schemeClr val="tx1">
                    <a:lumMod val="85000"/>
                    <a:lumOff val="15000"/>
                  </a:schemeClr>
                </a:solidFill>
                <a:latin typeface="Calibri"/>
                <a:cs typeface="Calibri"/>
              </a:defRPr>
            </a:lvl1pPr>
            <a:lvl2pPr marL="720000" indent="-360000">
              <a:buSzPct val="100000"/>
              <a:buFontTx/>
              <a:buBlip>
                <a:blip r:embed="rId3"/>
              </a:buBlip>
              <a:defRPr sz="2000">
                <a:solidFill>
                  <a:schemeClr val="tx1">
                    <a:lumMod val="85000"/>
                    <a:lumOff val="15000"/>
                  </a:schemeClr>
                </a:solidFill>
                <a:latin typeface="Calibri"/>
                <a:cs typeface="Calibri"/>
              </a:defRPr>
            </a:lvl2pPr>
            <a:lvl3pPr marL="1170000" indent="-360000">
              <a:buSzPct val="100000"/>
              <a:buFontTx/>
              <a:buBlip>
                <a:blip r:embed="rId3"/>
              </a:buBlip>
              <a:defRPr sz="1800">
                <a:solidFill>
                  <a:schemeClr val="tx1">
                    <a:lumMod val="85000"/>
                    <a:lumOff val="15000"/>
                  </a:schemeClr>
                </a:solidFill>
                <a:latin typeface="Calibri"/>
                <a:cs typeface="Calibri"/>
              </a:defRPr>
            </a:lvl3pPr>
            <a:lvl4pPr marL="1440000" indent="-360000">
              <a:buSzPct val="100000"/>
              <a:buFontTx/>
              <a:buBlip>
                <a:blip r:embed="rId3"/>
              </a:buBlip>
              <a:defRPr sz="1400" baseline="0">
                <a:solidFill>
                  <a:schemeClr val="bg1"/>
                </a:solidFill>
                <a:latin typeface="Calibri"/>
                <a:cs typeface="Calibri"/>
              </a:defRPr>
            </a:lvl4pPr>
            <a:lvl5pPr marL="1800000" indent="-360000">
              <a:buSzPct val="100000"/>
              <a:buFontTx/>
              <a:buBlip>
                <a:blip r:embed="rId3"/>
              </a:buBlip>
              <a:defRPr sz="1400">
                <a:solidFill>
                  <a:schemeClr val="bg1"/>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10" name="Text Placeholder 8"/>
          <p:cNvSpPr>
            <a:spLocks noGrp="1"/>
          </p:cNvSpPr>
          <p:nvPr>
            <p:ph type="body" sz="quarter" idx="13"/>
          </p:nvPr>
        </p:nvSpPr>
        <p:spPr>
          <a:xfrm>
            <a:off x="360000" y="1440000"/>
            <a:ext cx="8416800" cy="864000"/>
          </a:xfrm>
          <a:prstGeom prst="rect">
            <a:avLst/>
          </a:prstGeom>
        </p:spPr>
        <p:txBody>
          <a:bodyPr>
            <a:norm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3"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5"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3964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element, content on blac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6752"/>
          <a:stretch/>
        </p:blipFill>
        <p:spPr>
          <a:xfrm>
            <a:off x="0" y="0"/>
            <a:ext cx="9144000" cy="5709138"/>
          </a:xfrm>
          <a:prstGeom prst="rect">
            <a:avLst/>
          </a:prstGeom>
        </p:spPr>
      </p:pic>
      <p:sp>
        <p:nvSpPr>
          <p:cNvPr id="6" name="Text Placeholder 12"/>
          <p:cNvSpPr>
            <a:spLocks noGrp="1"/>
          </p:cNvSpPr>
          <p:nvPr>
            <p:ph type="body" sz="quarter" idx="16" hasCustomPrompt="1"/>
          </p:nvPr>
        </p:nvSpPr>
        <p:spPr>
          <a:xfrm>
            <a:off x="4739012" y="1440000"/>
            <a:ext cx="4032000" cy="3204000"/>
          </a:xfrm>
          <a:prstGeom prst="rect">
            <a:avLst/>
          </a:prstGeom>
          <a:solidFill>
            <a:schemeClr val="tx1">
              <a:lumMod val="85000"/>
              <a:lumOff val="15000"/>
            </a:schemeClr>
          </a:solidFill>
        </p:spPr>
        <p:txBody>
          <a:bodyPr vert="horz">
            <a:normAutofit/>
          </a:bodyPr>
          <a:lstStyle>
            <a:lvl1pPr marL="360000" indent="-360000">
              <a:spcBef>
                <a:spcPts val="600"/>
              </a:spcBef>
              <a:buSzPct val="100000"/>
              <a:buFontTx/>
              <a:buBlip>
                <a:blip r:embed="rId3"/>
              </a:buBlip>
              <a:defRPr sz="2200">
                <a:solidFill>
                  <a:schemeClr val="bg1"/>
                </a:solidFill>
                <a:latin typeface="Calibri"/>
                <a:cs typeface="Calibri"/>
              </a:defRPr>
            </a:lvl1pPr>
            <a:lvl2pPr marL="720000" indent="-360000">
              <a:spcBef>
                <a:spcPts val="600"/>
              </a:spcBef>
              <a:buSzPct val="100000"/>
              <a:buFontTx/>
              <a:buBlip>
                <a:blip r:embed="rId3"/>
              </a:buBlip>
              <a:defRPr sz="2000">
                <a:solidFill>
                  <a:schemeClr val="bg1"/>
                </a:solidFill>
                <a:latin typeface="Calibri"/>
                <a:cs typeface="Calibri"/>
              </a:defRPr>
            </a:lvl2pPr>
            <a:lvl3pPr marL="1080000" indent="-360000">
              <a:spcBef>
                <a:spcPts val="600"/>
              </a:spcBef>
              <a:buSzPct val="100000"/>
              <a:buFontTx/>
              <a:buBlip>
                <a:blip r:embed="rId3"/>
              </a:buBlip>
              <a:defRPr sz="1800">
                <a:solidFill>
                  <a:schemeClr val="bg1"/>
                </a:solidFill>
                <a:latin typeface="Calibri"/>
                <a:cs typeface="Calibri"/>
              </a:defRPr>
            </a:lvl3pPr>
            <a:lvl4pPr marL="1440000" indent="-360000">
              <a:spcBef>
                <a:spcPts val="600"/>
              </a:spcBef>
              <a:buSzPct val="100000"/>
              <a:buFontTx/>
              <a:buBlip>
                <a:blip r:embed="rId3"/>
              </a:buBlip>
              <a:defRPr sz="1800">
                <a:solidFill>
                  <a:schemeClr val="tx1">
                    <a:lumMod val="85000"/>
                    <a:lumOff val="15000"/>
                  </a:schemeClr>
                </a:solidFill>
                <a:latin typeface="Calibri"/>
                <a:cs typeface="Calibri"/>
              </a:defRPr>
            </a:lvl4pPr>
            <a:lvl5pPr marL="1800000" indent="-360000">
              <a:spcBef>
                <a:spcPts val="600"/>
              </a:spcBef>
              <a:buSzPct val="100000"/>
              <a:buFontTx/>
              <a:buBlip>
                <a:blip r:embed="rId3"/>
              </a:buBlip>
              <a:defRPr sz="1800">
                <a:solidFill>
                  <a:schemeClr val="tx1">
                    <a:lumMod val="85000"/>
                    <a:lumOff val="15000"/>
                  </a:schemeClr>
                </a:solidFill>
                <a:latin typeface="Calibri"/>
                <a:cs typeface="Calibri"/>
              </a:defRPr>
            </a:lvl5pPr>
          </a:lstStyle>
          <a:p>
            <a:pPr lvl="0"/>
            <a:r>
              <a:rPr lang="en-GB" dirty="0"/>
              <a:t>First Level</a:t>
            </a:r>
          </a:p>
          <a:p>
            <a:pPr lvl="1"/>
            <a:r>
              <a:rPr lang="en-GB" dirty="0"/>
              <a:t>Second level</a:t>
            </a:r>
          </a:p>
          <a:p>
            <a:pPr lvl="2"/>
            <a:r>
              <a:rPr lang="en-GB" dirty="0"/>
              <a:t>Third level</a:t>
            </a:r>
          </a:p>
        </p:txBody>
      </p:sp>
      <p:sp>
        <p:nvSpPr>
          <p:cNvPr id="9"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1"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820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b="17265"/>
          <a:stretch/>
        </p:blipFill>
        <p:spPr>
          <a:xfrm>
            <a:off x="0" y="0"/>
            <a:ext cx="9144000" cy="5673969"/>
          </a:xfrm>
          <a:prstGeom prst="rect">
            <a:avLst/>
          </a:prstGeom>
        </p:spPr>
      </p:pic>
      <p:sp>
        <p:nvSpPr>
          <p:cNvPr id="6" name="Text Placeholder 8"/>
          <p:cNvSpPr>
            <a:spLocks noGrp="1"/>
          </p:cNvSpPr>
          <p:nvPr>
            <p:ph type="body" sz="quarter" idx="20" hasCustomPrompt="1"/>
          </p:nvPr>
        </p:nvSpPr>
        <p:spPr>
          <a:xfrm>
            <a:off x="360000" y="14400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7" name="Text Placeholder 8"/>
          <p:cNvSpPr>
            <a:spLocks noGrp="1"/>
          </p:cNvSpPr>
          <p:nvPr>
            <p:ph type="body" sz="quarter" idx="22"/>
          </p:nvPr>
        </p:nvSpPr>
        <p:spPr>
          <a:xfrm>
            <a:off x="3156208" y="14400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8" name="Text Placeholder 30"/>
          <p:cNvSpPr>
            <a:spLocks noGrp="1"/>
          </p:cNvSpPr>
          <p:nvPr>
            <p:ph type="body" sz="quarter" idx="28" hasCustomPrompt="1"/>
          </p:nvPr>
        </p:nvSpPr>
        <p:spPr>
          <a:xfrm>
            <a:off x="494090" y="2009775"/>
            <a:ext cx="2435391" cy="1262015"/>
          </a:xfrm>
          <a:prstGeom prst="rect">
            <a:avLst/>
          </a:prstGeom>
        </p:spPr>
        <p:txBody>
          <a:bodyPr vert="horz"/>
          <a:lstStyle>
            <a:lvl1pPr marL="360000" indent="-360000">
              <a:buSzPct val="100000"/>
              <a:buFontTx/>
              <a:buBlip>
                <a:blip r:embed="rId3"/>
              </a:buBlip>
              <a:defRPr sz="1800">
                <a:solidFill>
                  <a:srgbClr val="FFFFFF"/>
                </a:solidFill>
                <a:latin typeface="Calibri"/>
                <a:cs typeface="Calibri"/>
              </a:defRPr>
            </a:lvl1pPr>
            <a:lvl2pPr marL="720000" indent="-360000">
              <a:buSzPct val="100000"/>
              <a:buFontTx/>
              <a:buBlip>
                <a:blip r:embed="rId3"/>
              </a:buBlip>
              <a:defRPr sz="1800">
                <a:solidFill>
                  <a:srgbClr val="FFFFFF"/>
                </a:solidFill>
                <a:latin typeface="Calibri"/>
                <a:cs typeface="Calibri"/>
              </a:defRPr>
            </a:lvl2pPr>
            <a:lvl3pPr marL="1170000" indent="-360000">
              <a:buSzPct val="100000"/>
              <a:buFontTx/>
              <a:buBlip>
                <a:blip r:embed="rId3"/>
              </a:buBlip>
              <a:defRPr sz="1800">
                <a:solidFill>
                  <a:srgbClr val="FFFFFF"/>
                </a:solidFill>
                <a:latin typeface="Calibri"/>
                <a:cs typeface="Calibri"/>
              </a:defRPr>
            </a:lvl3pPr>
            <a:lvl4pPr marL="0" indent="-360000">
              <a:buSzPct val="100000"/>
              <a:buFontTx/>
              <a:buBlip>
                <a:blip r:embed="rId4"/>
              </a:buBlip>
              <a:defRPr sz="1600">
                <a:solidFill>
                  <a:schemeClr val="bg1"/>
                </a:solidFill>
              </a:defRPr>
            </a:lvl4pPr>
            <a:lvl5pPr marL="0" indent="-360000">
              <a:buSzPct val="100000"/>
              <a:buFontTx/>
              <a:buBlip>
                <a:blip r:embed="rId4"/>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9" name="Text Placeholder 28"/>
          <p:cNvSpPr>
            <a:spLocks noGrp="1"/>
          </p:cNvSpPr>
          <p:nvPr>
            <p:ph type="body" sz="quarter" idx="29" hasCustomPrompt="1"/>
          </p:nvPr>
        </p:nvSpPr>
        <p:spPr>
          <a:xfrm>
            <a:off x="3295354" y="2009775"/>
            <a:ext cx="5372395" cy="1262015"/>
          </a:xfrm>
          <a:prstGeom prst="rect">
            <a:avLst/>
          </a:prstGeom>
        </p:spPr>
        <p:txBody>
          <a:bodyPr vert="horz"/>
          <a:lstStyle>
            <a:lvl1pPr marL="360000" indent="-360000">
              <a:buSzPct val="100000"/>
              <a:buFontTx/>
              <a:buBlip>
                <a:blip r:embed="rId3"/>
              </a:buBlip>
              <a:defRPr sz="1800">
                <a:solidFill>
                  <a:schemeClr val="tx1">
                    <a:lumMod val="85000"/>
                    <a:lumOff val="15000"/>
                  </a:schemeClr>
                </a:solidFill>
                <a:latin typeface="Calibri"/>
                <a:cs typeface="Calibri"/>
              </a:defRPr>
            </a:lvl1pPr>
            <a:lvl2pPr marL="720000" indent="-360000">
              <a:buSzPct val="100000"/>
              <a:buFontTx/>
              <a:buBlip>
                <a:blip r:embed="rId3"/>
              </a:buBlip>
              <a:defRPr sz="1800">
                <a:solidFill>
                  <a:schemeClr val="tx1">
                    <a:lumMod val="85000"/>
                    <a:lumOff val="15000"/>
                  </a:schemeClr>
                </a:solidFill>
                <a:latin typeface="Calibri"/>
                <a:cs typeface="Calibri"/>
              </a:defRPr>
            </a:lvl2pPr>
            <a:lvl3pPr marL="1170000" indent="-360000">
              <a:buSzPct val="100000"/>
              <a:buFontTx/>
              <a:buBlip>
                <a:blip r:embed="rId3"/>
              </a:buBlip>
              <a:defRPr sz="1800">
                <a:solidFill>
                  <a:schemeClr val="tx1">
                    <a:lumMod val="85000"/>
                    <a:lumOff val="15000"/>
                  </a:schemeClr>
                </a:solidFill>
                <a:latin typeface="Calibri"/>
                <a:cs typeface="Calibri"/>
              </a:defRPr>
            </a:lvl3pPr>
            <a:lvl4pPr marL="0" indent="-360000">
              <a:buSzPct val="100000"/>
              <a:buFontTx/>
              <a:buBlip>
                <a:blip r:embed="rId4"/>
              </a:buBlip>
              <a:defRPr sz="1600">
                <a:solidFill>
                  <a:schemeClr val="tx1">
                    <a:lumMod val="85000"/>
                    <a:lumOff val="15000"/>
                  </a:schemeClr>
                </a:solidFill>
              </a:defRPr>
            </a:lvl4pPr>
            <a:lvl5pPr marL="0" indent="-360000">
              <a:buSzPct val="100000"/>
              <a:buFontTx/>
              <a:buBlip>
                <a:blip r:embed="rId4"/>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0" name="Text Placeholder 8"/>
          <p:cNvSpPr>
            <a:spLocks noGrp="1"/>
          </p:cNvSpPr>
          <p:nvPr>
            <p:ph type="body" sz="quarter" idx="30" hasCustomPrompt="1"/>
          </p:nvPr>
        </p:nvSpPr>
        <p:spPr>
          <a:xfrm>
            <a:off x="363823" y="3687900"/>
            <a:ext cx="2699008" cy="1931850"/>
          </a:xfrm>
          <a:prstGeom prst="rect">
            <a:avLst/>
          </a:prstGeom>
          <a:solidFill>
            <a:schemeClr val="tx1">
              <a:lumMod val="85000"/>
              <a:lumOff val="15000"/>
            </a:schemeClr>
          </a:solidFill>
          <a:effectLst/>
        </p:spPr>
        <p:txBody>
          <a:bodyPr lIns="216000" tIns="140400" rIns="216000" bIns="0">
            <a:noAutofit/>
          </a:bodyPr>
          <a:lstStyle>
            <a:lvl1pPr marL="0" indent="0">
              <a:buFont typeface="Arial"/>
              <a:buNone/>
              <a:defRPr lang="en-US" sz="2400" b="0" cap="none" baseline="0" smtClean="0">
                <a:solidFill>
                  <a:srgbClr val="FFFFFF"/>
                </a:solidFill>
                <a:latin typeface="Calibri"/>
                <a:cs typeface="Calibri"/>
              </a:defRPr>
            </a:lvl1pPr>
          </a:lstStyle>
          <a:p>
            <a:pPr lvl="0"/>
            <a:r>
              <a:rPr lang="en-GB" dirty="0"/>
              <a:t>Add Text</a:t>
            </a:r>
          </a:p>
        </p:txBody>
      </p:sp>
      <p:sp>
        <p:nvSpPr>
          <p:cNvPr id="11" name="Text Placeholder 8"/>
          <p:cNvSpPr>
            <a:spLocks noGrp="1"/>
          </p:cNvSpPr>
          <p:nvPr>
            <p:ph type="body" sz="quarter" idx="31"/>
          </p:nvPr>
        </p:nvSpPr>
        <p:spPr>
          <a:xfrm>
            <a:off x="3160031" y="3687900"/>
            <a:ext cx="5625842" cy="1931850"/>
          </a:xfrm>
          <a:prstGeom prst="rect">
            <a:avLst/>
          </a:prstGeom>
          <a:solidFill>
            <a:schemeClr val="bg1">
              <a:alpha val="50000"/>
            </a:schemeClr>
          </a:solidFill>
          <a:effectLst/>
        </p:spPr>
        <p:txBody>
          <a:bodyPr lIns="216000" tIns="140400" rIns="216000" bIns="0">
            <a:noAutofit/>
          </a:bodyPr>
          <a:lstStyle>
            <a:lvl1pPr marL="0" indent="0">
              <a:buFont typeface="Arial"/>
              <a:buNone/>
              <a:defRPr lang="en-US" sz="2400" b="1" cap="none" baseline="0" smtClean="0">
                <a:solidFill>
                  <a:srgbClr val="7F7F7F"/>
                </a:solidFill>
                <a:latin typeface="Calibri"/>
                <a:cs typeface="Calibri"/>
              </a:defRPr>
            </a:lvl1pPr>
          </a:lstStyle>
          <a:p>
            <a:pPr lvl="0"/>
            <a:r>
              <a:rPr lang="en-GB" dirty="0"/>
              <a:t>Click to edit</a:t>
            </a:r>
          </a:p>
        </p:txBody>
      </p:sp>
      <p:sp>
        <p:nvSpPr>
          <p:cNvPr id="12" name="Text Placeholder 30"/>
          <p:cNvSpPr>
            <a:spLocks noGrp="1"/>
          </p:cNvSpPr>
          <p:nvPr>
            <p:ph type="body" sz="quarter" idx="32" hasCustomPrompt="1"/>
          </p:nvPr>
        </p:nvSpPr>
        <p:spPr>
          <a:xfrm>
            <a:off x="497913" y="4257675"/>
            <a:ext cx="2435391" cy="1262015"/>
          </a:xfrm>
          <a:prstGeom prst="rect">
            <a:avLst/>
          </a:prstGeom>
        </p:spPr>
        <p:txBody>
          <a:bodyPr vert="horz"/>
          <a:lstStyle>
            <a:lvl1pPr marL="360000" indent="-360000">
              <a:buSzPct val="100000"/>
              <a:buFontTx/>
              <a:buBlip>
                <a:blip r:embed="rId3"/>
              </a:buBlip>
              <a:defRPr sz="1800">
                <a:solidFill>
                  <a:srgbClr val="FFFFFF"/>
                </a:solidFill>
                <a:latin typeface="Calibri"/>
                <a:cs typeface="Calibri"/>
              </a:defRPr>
            </a:lvl1pPr>
            <a:lvl2pPr marL="720000" indent="-360000">
              <a:buSzPct val="100000"/>
              <a:buFontTx/>
              <a:buBlip>
                <a:blip r:embed="rId3"/>
              </a:buBlip>
              <a:defRPr sz="1800">
                <a:solidFill>
                  <a:srgbClr val="FFFFFF"/>
                </a:solidFill>
                <a:latin typeface="Calibri"/>
                <a:cs typeface="Calibri"/>
              </a:defRPr>
            </a:lvl2pPr>
            <a:lvl3pPr marL="1170000" indent="-360000">
              <a:buSzPct val="100000"/>
              <a:buFontTx/>
              <a:buBlip>
                <a:blip r:embed="rId3"/>
              </a:buBlip>
              <a:defRPr sz="1800">
                <a:solidFill>
                  <a:srgbClr val="FFFFFF"/>
                </a:solidFill>
                <a:latin typeface="Calibri"/>
                <a:cs typeface="Calibri"/>
              </a:defRPr>
            </a:lvl3pPr>
            <a:lvl4pPr marL="0" indent="-360000">
              <a:buSzPct val="100000"/>
              <a:buFontTx/>
              <a:buBlip>
                <a:blip r:embed="rId4"/>
              </a:buBlip>
              <a:defRPr sz="1600">
                <a:solidFill>
                  <a:schemeClr val="bg1"/>
                </a:solidFill>
              </a:defRPr>
            </a:lvl4pPr>
            <a:lvl5pPr marL="0" indent="-360000">
              <a:buSzPct val="100000"/>
              <a:buFontTx/>
              <a:buBlip>
                <a:blip r:embed="rId4"/>
              </a:buBlip>
              <a:defRPr sz="1600">
                <a:solidFill>
                  <a:schemeClr val="bg1"/>
                </a:solidFill>
              </a:defRPr>
            </a:lvl5pPr>
          </a:lstStyle>
          <a:p>
            <a:pPr lvl="0"/>
            <a:r>
              <a:rPr lang="en-GB" dirty="0"/>
              <a:t>First level</a:t>
            </a:r>
          </a:p>
          <a:p>
            <a:pPr lvl="1"/>
            <a:r>
              <a:rPr lang="en-GB" dirty="0"/>
              <a:t>Second level</a:t>
            </a:r>
          </a:p>
          <a:p>
            <a:pPr lvl="2"/>
            <a:r>
              <a:rPr lang="en-GB" dirty="0"/>
              <a:t>Third level</a:t>
            </a:r>
          </a:p>
        </p:txBody>
      </p:sp>
      <p:sp>
        <p:nvSpPr>
          <p:cNvPr id="13" name="Text Placeholder 28"/>
          <p:cNvSpPr>
            <a:spLocks noGrp="1"/>
          </p:cNvSpPr>
          <p:nvPr>
            <p:ph type="body" sz="quarter" idx="33" hasCustomPrompt="1"/>
          </p:nvPr>
        </p:nvSpPr>
        <p:spPr>
          <a:xfrm>
            <a:off x="3299177" y="4257675"/>
            <a:ext cx="5372395" cy="1262015"/>
          </a:xfrm>
          <a:prstGeom prst="rect">
            <a:avLst/>
          </a:prstGeom>
        </p:spPr>
        <p:txBody>
          <a:bodyPr vert="horz"/>
          <a:lstStyle>
            <a:lvl1pPr marL="360000" indent="-360000">
              <a:buSzPct val="100000"/>
              <a:buFontTx/>
              <a:buBlip>
                <a:blip r:embed="rId3"/>
              </a:buBlip>
              <a:defRPr sz="1800">
                <a:solidFill>
                  <a:schemeClr val="tx1">
                    <a:lumMod val="85000"/>
                    <a:lumOff val="15000"/>
                  </a:schemeClr>
                </a:solidFill>
                <a:latin typeface="Calibri"/>
                <a:cs typeface="Calibri"/>
              </a:defRPr>
            </a:lvl1pPr>
            <a:lvl2pPr marL="720000" indent="-360000">
              <a:buSzPct val="100000"/>
              <a:buFontTx/>
              <a:buBlip>
                <a:blip r:embed="rId3"/>
              </a:buBlip>
              <a:defRPr sz="1800">
                <a:solidFill>
                  <a:schemeClr val="tx1">
                    <a:lumMod val="85000"/>
                    <a:lumOff val="15000"/>
                  </a:schemeClr>
                </a:solidFill>
                <a:latin typeface="Calibri"/>
                <a:cs typeface="Calibri"/>
              </a:defRPr>
            </a:lvl2pPr>
            <a:lvl3pPr marL="1170000" indent="-360000">
              <a:buSzPct val="100000"/>
              <a:buFontTx/>
              <a:buBlip>
                <a:blip r:embed="rId3"/>
              </a:buBlip>
              <a:defRPr sz="1800">
                <a:solidFill>
                  <a:schemeClr val="tx1">
                    <a:lumMod val="85000"/>
                    <a:lumOff val="15000"/>
                  </a:schemeClr>
                </a:solidFill>
                <a:latin typeface="Calibri"/>
                <a:cs typeface="Calibri"/>
              </a:defRPr>
            </a:lvl3pPr>
            <a:lvl4pPr marL="0" indent="-360000">
              <a:buSzPct val="100000"/>
              <a:buFontTx/>
              <a:buBlip>
                <a:blip r:embed="rId4"/>
              </a:buBlip>
              <a:defRPr sz="1600">
                <a:solidFill>
                  <a:schemeClr val="tx1">
                    <a:lumMod val="85000"/>
                    <a:lumOff val="15000"/>
                  </a:schemeClr>
                </a:solidFill>
              </a:defRPr>
            </a:lvl4pPr>
            <a:lvl5pPr marL="0" indent="-360000">
              <a:buSzPct val="100000"/>
              <a:buFontTx/>
              <a:buBlip>
                <a:blip r:embed="rId4"/>
              </a:buBlip>
              <a:defRPr sz="1600">
                <a:solidFill>
                  <a:schemeClr val="tx1">
                    <a:lumMod val="85000"/>
                    <a:lumOff val="15000"/>
                  </a:schemeClr>
                </a:solidFill>
              </a:defRPr>
            </a:lvl5pPr>
          </a:lstStyle>
          <a:p>
            <a:pPr lvl="0"/>
            <a:r>
              <a:rPr lang="en-GB" dirty="0"/>
              <a:t>First Level</a:t>
            </a:r>
          </a:p>
          <a:p>
            <a:pPr lvl="1"/>
            <a:r>
              <a:rPr lang="en-GB" dirty="0"/>
              <a:t>Second level</a:t>
            </a:r>
          </a:p>
          <a:p>
            <a:pPr lvl="2"/>
            <a:r>
              <a:rPr lang="en-GB" dirty="0"/>
              <a:t>Third level</a:t>
            </a:r>
          </a:p>
        </p:txBody>
      </p:sp>
      <p:sp>
        <p:nvSpPr>
          <p:cNvPr id="16"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sp>
        <p:nvSpPr>
          <p:cNvPr id="18" name="Title Placeholder 1"/>
          <p:cNvSpPr>
            <a:spLocks noGrp="1"/>
          </p:cNvSpPr>
          <p:nvPr>
            <p:ph type="title"/>
          </p:nvPr>
        </p:nvSpPr>
        <p:spPr bwMode="auto">
          <a:xfrm>
            <a:off x="360000" y="129392"/>
            <a:ext cx="6169137" cy="6140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defRPr sz="2800">
                <a:solidFill>
                  <a:schemeClr val="bg1"/>
                </a:solidFill>
                <a:latin typeface="Calibri" charset="0"/>
                <a:ea typeface="Calibri" charset="0"/>
                <a:cs typeface="Calibri" charset="0"/>
              </a:defRPr>
            </a:lvl1pPr>
          </a:lstStyle>
          <a:p>
            <a:pPr lvl="0"/>
            <a:r>
              <a:rPr lang="en-GB" dirty="0"/>
              <a:t>Click to edit Master title style</a:t>
            </a:r>
            <a:endParaRPr lang="en-US" dirty="0"/>
          </a:p>
        </p:txBody>
      </p:sp>
    </p:spTree>
    <p:extLst>
      <p:ext uri="{BB962C8B-B14F-4D97-AF65-F5344CB8AC3E}">
        <p14:creationId xmlns:p14="http://schemas.microsoft.com/office/powerpoint/2010/main" val="121009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6">
            <a:extLst>
              <a:ext uri="{28A0092B-C50C-407E-A947-70E740481C1C}">
                <a14:useLocalDpi xmlns:a14="http://schemas.microsoft.com/office/drawing/2010/main" val="0"/>
              </a:ext>
            </a:extLst>
          </a:blip>
          <a:srcRect t="92800"/>
          <a:stretch/>
        </p:blipFill>
        <p:spPr>
          <a:xfrm>
            <a:off x="0" y="6364224"/>
            <a:ext cx="9144000" cy="493776"/>
          </a:xfrm>
          <a:prstGeom prst="rect">
            <a:avLst/>
          </a:prstGeom>
        </p:spPr>
      </p:pic>
      <p:sp>
        <p:nvSpPr>
          <p:cNvPr id="10" name="Slide Number Placeholder 4"/>
          <p:cNvSpPr>
            <a:spLocks noGrp="1"/>
          </p:cNvSpPr>
          <p:nvPr>
            <p:ph type="sldNum" sz="quarter" idx="4"/>
          </p:nvPr>
        </p:nvSpPr>
        <p:spPr>
          <a:xfrm>
            <a:off x="6234938" y="6454548"/>
            <a:ext cx="588397" cy="365125"/>
          </a:xfrm>
          <a:prstGeom prst="rect">
            <a:avLst/>
          </a:prstGeom>
        </p:spPr>
        <p:txBody>
          <a:bodyPr anchor="ctr"/>
          <a:lstStyle>
            <a:lvl1pPr algn="ctr">
              <a:defRPr sz="1200">
                <a:solidFill>
                  <a:schemeClr val="tx1"/>
                </a:solidFill>
                <a:latin typeface="Calibri" charset="0"/>
                <a:ea typeface="Calibri" charset="0"/>
                <a:cs typeface="Calibri" charset="0"/>
              </a:defRPr>
            </a:lvl1pPr>
          </a:lstStyle>
          <a:p>
            <a:fld id="{36ECEE28-F757-3340-A117-4EB3902EB20D}" type="slidenum">
              <a:rPr lang="en-US" smtClean="0"/>
              <a:pPr/>
              <a:t>‹#›</a:t>
            </a:fld>
            <a:endParaRPr lang="en-US" dirty="0"/>
          </a:p>
        </p:txBody>
      </p:sp>
      <p:pic>
        <p:nvPicPr>
          <p:cNvPr id="11" name="Picture 10"/>
          <p:cNvPicPr>
            <a:picLocks noChangeAspect="1"/>
          </p:cNvPicPr>
          <p:nvPr userDrawn="1"/>
        </p:nvPicPr>
        <p:blipFill rotWithShape="1">
          <a:blip r:embed="rId37">
            <a:extLst>
              <a:ext uri="{28A0092B-C50C-407E-A947-70E740481C1C}">
                <a14:useLocalDpi xmlns:a14="http://schemas.microsoft.com/office/drawing/2010/main" val="0"/>
              </a:ext>
            </a:extLst>
          </a:blip>
          <a:srcRect b="30086"/>
          <a:stretch/>
        </p:blipFill>
        <p:spPr>
          <a:xfrm>
            <a:off x="0" y="0"/>
            <a:ext cx="9144000" cy="4794738"/>
          </a:xfrm>
          <a:prstGeom prst="rect">
            <a:avLst/>
          </a:prstGeom>
        </p:spPr>
      </p:pic>
    </p:spTree>
    <p:extLst>
      <p:ext uri="{BB962C8B-B14F-4D97-AF65-F5344CB8AC3E}">
        <p14:creationId xmlns:p14="http://schemas.microsoft.com/office/powerpoint/2010/main" val="165487040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4.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yster-yale.com/about-hyster-yale-group/suppliers/supplier-resources/"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02018" y="2612627"/>
            <a:ext cx="8782493" cy="2873774"/>
          </a:xfrm>
        </p:spPr>
        <p:txBody>
          <a:bodyPr>
            <a:normAutofit fontScale="40000" lnSpcReduction="20000"/>
          </a:bodyPr>
          <a:lstStyle/>
          <a:p>
            <a:r>
              <a:rPr lang="en-US" sz="8600" b="1" dirty="0"/>
              <a:t>Engineering Change Request (ECR)</a:t>
            </a:r>
          </a:p>
          <a:p>
            <a:endParaRPr lang="en-US" sz="8600" dirty="0"/>
          </a:p>
          <a:p>
            <a:r>
              <a:rPr lang="en-US" sz="8600" b="1" dirty="0"/>
              <a:t>Process Change Request (PCR)</a:t>
            </a:r>
          </a:p>
          <a:p>
            <a:br>
              <a:rPr lang="en-US" sz="8600" b="1" dirty="0"/>
            </a:br>
            <a:r>
              <a:rPr lang="en-US" sz="8600" b="1" dirty="0"/>
              <a:t>Part Approval Submission</a:t>
            </a:r>
          </a:p>
          <a:p>
            <a:endParaRPr lang="en-US" sz="1800" dirty="0"/>
          </a:p>
          <a:p>
            <a:r>
              <a:rPr lang="en-US" sz="5100" dirty="0"/>
              <a:t>Reference HYG Supplier Quality Manual Section 4 &amp; 5</a:t>
            </a:r>
          </a:p>
        </p:txBody>
      </p:sp>
      <p:sp>
        <p:nvSpPr>
          <p:cNvPr id="6" name="Slide Number Placeholder 5"/>
          <p:cNvSpPr>
            <a:spLocks noGrp="1"/>
          </p:cNvSpPr>
          <p:nvPr>
            <p:ph type="sldNum" sz="quarter" idx="4"/>
          </p:nvPr>
        </p:nvSpPr>
        <p:spPr/>
        <p:txBody>
          <a:bodyPr/>
          <a:lstStyle/>
          <a:p>
            <a:fld id="{36ECEE28-F757-3340-A117-4EB3902EB20D}" type="slidenum">
              <a:rPr lang="en-US" smtClean="0"/>
              <a:pPr/>
              <a:t>1</a:t>
            </a:fld>
            <a:endParaRPr lang="en-US" dirty="0"/>
          </a:p>
        </p:txBody>
      </p:sp>
    </p:spTree>
    <p:extLst>
      <p:ext uri="{BB962C8B-B14F-4D97-AF65-F5344CB8AC3E}">
        <p14:creationId xmlns:p14="http://schemas.microsoft.com/office/powerpoint/2010/main" val="83493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10</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Change Request</a:t>
            </a:r>
          </a:p>
        </p:txBody>
      </p:sp>
      <p:sp>
        <p:nvSpPr>
          <p:cNvPr id="13" name="TextBox 12">
            <a:extLst>
              <a:ext uri="{FF2B5EF4-FFF2-40B4-BE49-F238E27FC236}">
                <a16:creationId xmlns:a16="http://schemas.microsoft.com/office/drawing/2014/main" id="{F1D7716D-7AC4-489F-A6C3-34E71D26ADCF}"/>
              </a:ext>
            </a:extLst>
          </p:cNvPr>
          <p:cNvSpPr txBox="1"/>
          <p:nvPr/>
        </p:nvSpPr>
        <p:spPr>
          <a:xfrm>
            <a:off x="1317398" y="1211369"/>
            <a:ext cx="4682186" cy="338554"/>
          </a:xfrm>
          <a:prstGeom prst="rect">
            <a:avLst/>
          </a:prstGeom>
          <a:noFill/>
        </p:spPr>
        <p:txBody>
          <a:bodyPr wrap="square" rtlCol="0">
            <a:spAutoFit/>
          </a:bodyPr>
          <a:lstStyle/>
          <a:p>
            <a:r>
              <a:rPr lang="en-US" sz="1600" dirty="0">
                <a:solidFill>
                  <a:srgbClr val="0070C0"/>
                </a:solidFill>
              </a:rPr>
              <a:t>Clicking Create Ticket starts the new Ticket (supplier)</a:t>
            </a:r>
          </a:p>
        </p:txBody>
      </p:sp>
      <p:pic>
        <p:nvPicPr>
          <p:cNvPr id="11" name="Picture 10">
            <a:extLst>
              <a:ext uri="{FF2B5EF4-FFF2-40B4-BE49-F238E27FC236}">
                <a16:creationId xmlns:a16="http://schemas.microsoft.com/office/drawing/2014/main" id="{A971DB95-34B0-4C1F-BDA3-74224A753EE2}"/>
              </a:ext>
            </a:extLst>
          </p:cNvPr>
          <p:cNvPicPr>
            <a:picLocks noChangeAspect="1"/>
          </p:cNvPicPr>
          <p:nvPr/>
        </p:nvPicPr>
        <p:blipFill>
          <a:blip r:embed="rId2"/>
          <a:stretch>
            <a:fillRect/>
          </a:stretch>
        </p:blipFill>
        <p:spPr>
          <a:xfrm>
            <a:off x="53884" y="1035833"/>
            <a:ext cx="1181100" cy="981075"/>
          </a:xfrm>
          <a:prstGeom prst="rect">
            <a:avLst/>
          </a:prstGeom>
        </p:spPr>
      </p:pic>
      <p:sp>
        <p:nvSpPr>
          <p:cNvPr id="12" name="Rectangle 11">
            <a:extLst>
              <a:ext uri="{FF2B5EF4-FFF2-40B4-BE49-F238E27FC236}">
                <a16:creationId xmlns:a16="http://schemas.microsoft.com/office/drawing/2014/main" id="{1B314382-1F7E-4AC5-A0EA-35512F3950B1}"/>
              </a:ext>
            </a:extLst>
          </p:cNvPr>
          <p:cNvSpPr/>
          <p:nvPr/>
        </p:nvSpPr>
        <p:spPr>
          <a:xfrm>
            <a:off x="136298" y="1269759"/>
            <a:ext cx="943565"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6F22F8-10ED-4E3B-8FD4-3EDF67A0A0AF}"/>
              </a:ext>
            </a:extLst>
          </p:cNvPr>
          <p:cNvPicPr>
            <a:picLocks noChangeAspect="1"/>
          </p:cNvPicPr>
          <p:nvPr/>
        </p:nvPicPr>
        <p:blipFill>
          <a:blip r:embed="rId3"/>
          <a:stretch>
            <a:fillRect/>
          </a:stretch>
        </p:blipFill>
        <p:spPr>
          <a:xfrm>
            <a:off x="53885" y="2016908"/>
            <a:ext cx="2319202" cy="883081"/>
          </a:xfrm>
          <a:prstGeom prst="rect">
            <a:avLst/>
          </a:prstGeom>
        </p:spPr>
      </p:pic>
      <p:sp>
        <p:nvSpPr>
          <p:cNvPr id="14" name="TextBox 13">
            <a:extLst>
              <a:ext uri="{FF2B5EF4-FFF2-40B4-BE49-F238E27FC236}">
                <a16:creationId xmlns:a16="http://schemas.microsoft.com/office/drawing/2014/main" id="{3F453F0E-7095-4E53-A83E-122BE13766AA}"/>
              </a:ext>
            </a:extLst>
          </p:cNvPr>
          <p:cNvSpPr txBox="1"/>
          <p:nvPr/>
        </p:nvSpPr>
        <p:spPr>
          <a:xfrm>
            <a:off x="2752368" y="2218103"/>
            <a:ext cx="5338353" cy="338554"/>
          </a:xfrm>
          <a:prstGeom prst="rect">
            <a:avLst/>
          </a:prstGeom>
          <a:noFill/>
        </p:spPr>
        <p:txBody>
          <a:bodyPr wrap="square" rtlCol="0">
            <a:spAutoFit/>
          </a:bodyPr>
          <a:lstStyle/>
          <a:p>
            <a:r>
              <a:rPr lang="en-US" sz="1600" dirty="0">
                <a:solidFill>
                  <a:srgbClr val="0070C0"/>
                </a:solidFill>
              </a:rPr>
              <a:t>Click drop down, select ECR/PCR and click Continue</a:t>
            </a:r>
          </a:p>
        </p:txBody>
      </p:sp>
      <p:pic>
        <p:nvPicPr>
          <p:cNvPr id="10" name="Picture 9">
            <a:extLst>
              <a:ext uri="{FF2B5EF4-FFF2-40B4-BE49-F238E27FC236}">
                <a16:creationId xmlns:a16="http://schemas.microsoft.com/office/drawing/2014/main" id="{F3498BE3-AFAB-4643-A662-2D5C4A18DDFF}"/>
              </a:ext>
            </a:extLst>
          </p:cNvPr>
          <p:cNvPicPr>
            <a:picLocks noChangeAspect="1"/>
          </p:cNvPicPr>
          <p:nvPr/>
        </p:nvPicPr>
        <p:blipFill>
          <a:blip r:embed="rId4"/>
          <a:stretch>
            <a:fillRect/>
          </a:stretch>
        </p:blipFill>
        <p:spPr>
          <a:xfrm>
            <a:off x="53884" y="2803571"/>
            <a:ext cx="4591699" cy="3675362"/>
          </a:xfrm>
          <a:prstGeom prst="rect">
            <a:avLst/>
          </a:prstGeom>
        </p:spPr>
      </p:pic>
      <p:sp>
        <p:nvSpPr>
          <p:cNvPr id="17" name="TextBox 16">
            <a:extLst>
              <a:ext uri="{FF2B5EF4-FFF2-40B4-BE49-F238E27FC236}">
                <a16:creationId xmlns:a16="http://schemas.microsoft.com/office/drawing/2014/main" id="{D3735703-6D08-4953-B09C-7FE38FF5727F}"/>
              </a:ext>
            </a:extLst>
          </p:cNvPr>
          <p:cNvSpPr txBox="1"/>
          <p:nvPr/>
        </p:nvSpPr>
        <p:spPr>
          <a:xfrm>
            <a:off x="3414385" y="2936192"/>
            <a:ext cx="5338353" cy="338554"/>
          </a:xfrm>
          <a:prstGeom prst="rect">
            <a:avLst/>
          </a:prstGeom>
          <a:noFill/>
        </p:spPr>
        <p:txBody>
          <a:bodyPr wrap="square" rtlCol="0">
            <a:spAutoFit/>
          </a:bodyPr>
          <a:lstStyle/>
          <a:p>
            <a:r>
              <a:rPr lang="en-US" sz="1600" dirty="0">
                <a:solidFill>
                  <a:srgbClr val="0070C0"/>
                </a:solidFill>
              </a:rPr>
              <a:t>Input General Subject</a:t>
            </a:r>
          </a:p>
        </p:txBody>
      </p:sp>
      <p:sp>
        <p:nvSpPr>
          <p:cNvPr id="19" name="TextBox 18">
            <a:extLst>
              <a:ext uri="{FF2B5EF4-FFF2-40B4-BE49-F238E27FC236}">
                <a16:creationId xmlns:a16="http://schemas.microsoft.com/office/drawing/2014/main" id="{BE31409A-004B-4588-8E4B-21DB3A5D87F5}"/>
              </a:ext>
            </a:extLst>
          </p:cNvPr>
          <p:cNvSpPr txBox="1"/>
          <p:nvPr/>
        </p:nvSpPr>
        <p:spPr>
          <a:xfrm>
            <a:off x="2114323" y="6070876"/>
            <a:ext cx="5338353" cy="338554"/>
          </a:xfrm>
          <a:prstGeom prst="rect">
            <a:avLst/>
          </a:prstGeom>
          <a:noFill/>
        </p:spPr>
        <p:txBody>
          <a:bodyPr wrap="square" rtlCol="0">
            <a:spAutoFit/>
          </a:bodyPr>
          <a:lstStyle/>
          <a:p>
            <a:r>
              <a:rPr lang="en-US" sz="1600" dirty="0">
                <a:solidFill>
                  <a:srgbClr val="0070C0"/>
                </a:solidFill>
              </a:rPr>
              <a:t>Once PCR or ECR is selected, click Save. </a:t>
            </a:r>
          </a:p>
        </p:txBody>
      </p:sp>
      <p:sp>
        <p:nvSpPr>
          <p:cNvPr id="22" name="TextBox 21">
            <a:extLst>
              <a:ext uri="{FF2B5EF4-FFF2-40B4-BE49-F238E27FC236}">
                <a16:creationId xmlns:a16="http://schemas.microsoft.com/office/drawing/2014/main" id="{72BA901B-1672-44A8-85EE-2BEB013E81D4}"/>
              </a:ext>
            </a:extLst>
          </p:cNvPr>
          <p:cNvSpPr txBox="1"/>
          <p:nvPr/>
        </p:nvSpPr>
        <p:spPr>
          <a:xfrm>
            <a:off x="2584416" y="3518406"/>
            <a:ext cx="6217920" cy="338554"/>
          </a:xfrm>
          <a:prstGeom prst="rect">
            <a:avLst/>
          </a:prstGeom>
          <a:noFill/>
        </p:spPr>
        <p:txBody>
          <a:bodyPr wrap="square" rtlCol="0">
            <a:spAutoFit/>
          </a:bodyPr>
          <a:lstStyle/>
          <a:p>
            <a:r>
              <a:rPr lang="en-US" sz="1600" dirty="0">
                <a:solidFill>
                  <a:srgbClr val="0070C0"/>
                </a:solidFill>
              </a:rPr>
              <a:t>Confirm if this is a PCR or ECR based on SQM Definitions listed below</a:t>
            </a:r>
          </a:p>
        </p:txBody>
      </p:sp>
      <p:cxnSp>
        <p:nvCxnSpPr>
          <p:cNvPr id="2" name="Straight Arrow Connector 1">
            <a:extLst>
              <a:ext uri="{FF2B5EF4-FFF2-40B4-BE49-F238E27FC236}">
                <a16:creationId xmlns:a16="http://schemas.microsoft.com/office/drawing/2014/main" id="{A02FEBB8-85BC-05C9-C3A8-E0C3CA0F22C6}"/>
              </a:ext>
            </a:extLst>
          </p:cNvPr>
          <p:cNvCxnSpPr>
            <a:cxnSpLocks/>
          </p:cNvCxnSpPr>
          <p:nvPr/>
        </p:nvCxnSpPr>
        <p:spPr>
          <a:xfrm flipH="1">
            <a:off x="2125117" y="2379306"/>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F42D469-A2A9-1DEB-6B0B-FF6333D16FF5}"/>
              </a:ext>
            </a:extLst>
          </p:cNvPr>
          <p:cNvCxnSpPr>
            <a:cxnSpLocks/>
          </p:cNvCxnSpPr>
          <p:nvPr/>
        </p:nvCxnSpPr>
        <p:spPr>
          <a:xfrm flipH="1">
            <a:off x="2771030" y="3127233"/>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5ACA5C-790D-0878-475F-57F9C9E0935B}"/>
              </a:ext>
            </a:extLst>
          </p:cNvPr>
          <p:cNvCxnSpPr>
            <a:cxnSpLocks/>
          </p:cNvCxnSpPr>
          <p:nvPr/>
        </p:nvCxnSpPr>
        <p:spPr>
          <a:xfrm flipH="1">
            <a:off x="1981038" y="3682615"/>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8281CB1-5D1A-EBBF-C00E-5DABF0AE11D1}"/>
              </a:ext>
            </a:extLst>
          </p:cNvPr>
          <p:cNvCxnSpPr>
            <a:cxnSpLocks/>
          </p:cNvCxnSpPr>
          <p:nvPr/>
        </p:nvCxnSpPr>
        <p:spPr>
          <a:xfrm flipH="1">
            <a:off x="1544356" y="6258948"/>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98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6CD6AA-7573-FEB8-D119-4478E52F6936}"/>
              </a:ext>
            </a:extLst>
          </p:cNvPr>
          <p:cNvPicPr>
            <a:picLocks noChangeAspect="1"/>
          </p:cNvPicPr>
          <p:nvPr/>
        </p:nvPicPr>
        <p:blipFill>
          <a:blip r:embed="rId2"/>
          <a:stretch>
            <a:fillRect/>
          </a:stretch>
        </p:blipFill>
        <p:spPr>
          <a:xfrm>
            <a:off x="83975" y="2178651"/>
            <a:ext cx="6740778" cy="3921192"/>
          </a:xfrm>
          <a:prstGeom prst="rect">
            <a:avLst/>
          </a:prstGeom>
        </p:spPr>
      </p:pic>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11</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ECR Specific</a:t>
            </a:r>
          </a:p>
        </p:txBody>
      </p:sp>
      <p:cxnSp>
        <p:nvCxnSpPr>
          <p:cNvPr id="15" name="Straight Arrow Connector 14">
            <a:extLst>
              <a:ext uri="{FF2B5EF4-FFF2-40B4-BE49-F238E27FC236}">
                <a16:creationId xmlns:a16="http://schemas.microsoft.com/office/drawing/2014/main" id="{BA502852-217B-40FC-8D1A-13E27F3C9415}"/>
              </a:ext>
            </a:extLst>
          </p:cNvPr>
          <p:cNvCxnSpPr>
            <a:cxnSpLocks/>
          </p:cNvCxnSpPr>
          <p:nvPr/>
        </p:nvCxnSpPr>
        <p:spPr>
          <a:xfrm flipH="1" flipV="1">
            <a:off x="2868347" y="4492835"/>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453F0E-7095-4E53-A83E-122BE13766AA}"/>
              </a:ext>
            </a:extLst>
          </p:cNvPr>
          <p:cNvSpPr txBox="1"/>
          <p:nvPr/>
        </p:nvSpPr>
        <p:spPr>
          <a:xfrm>
            <a:off x="2151223" y="1171672"/>
            <a:ext cx="6374260" cy="954107"/>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a:p>
            <a:r>
              <a:rPr lang="en-US" sz="1400" dirty="0">
                <a:solidFill>
                  <a:srgbClr val="0070C0"/>
                </a:solidFill>
              </a:rPr>
              <a:t>Click to open ticket for below inputs.</a:t>
            </a:r>
          </a:p>
        </p:txBody>
      </p:sp>
      <p:sp>
        <p:nvSpPr>
          <p:cNvPr id="17" name="TextBox 16">
            <a:extLst>
              <a:ext uri="{FF2B5EF4-FFF2-40B4-BE49-F238E27FC236}">
                <a16:creationId xmlns:a16="http://schemas.microsoft.com/office/drawing/2014/main" id="{D3735703-6D08-4953-B09C-7FE38FF5727F}"/>
              </a:ext>
            </a:extLst>
          </p:cNvPr>
          <p:cNvSpPr txBox="1"/>
          <p:nvPr/>
        </p:nvSpPr>
        <p:spPr>
          <a:xfrm>
            <a:off x="3472038" y="4006570"/>
            <a:ext cx="5615981" cy="2031325"/>
          </a:xfrm>
          <a:prstGeom prst="rect">
            <a:avLst/>
          </a:prstGeom>
          <a:noFill/>
        </p:spPr>
        <p:txBody>
          <a:bodyPr wrap="square" rtlCol="0">
            <a:spAutoFit/>
          </a:bodyPr>
          <a:lstStyle/>
          <a:p>
            <a:r>
              <a:rPr lang="en-US" sz="1400" dirty="0">
                <a:solidFill>
                  <a:srgbClr val="0070C0"/>
                </a:solidFill>
              </a:rPr>
              <a:t>Three Yes or No Questions:</a:t>
            </a:r>
          </a:p>
          <a:p>
            <a:pPr indent="-342900">
              <a:buAutoNum type="arabicPeriod"/>
            </a:pPr>
            <a:r>
              <a:rPr lang="en-US" sz="1400" dirty="0">
                <a:solidFill>
                  <a:srgbClr val="0070C0"/>
                </a:solidFill>
              </a:rPr>
              <a:t>If you are already in contact / working with Design, you should list contact person in the description box below.</a:t>
            </a:r>
          </a:p>
          <a:p>
            <a:pPr indent="-342900">
              <a:buAutoNum type="arabicPeriod"/>
            </a:pPr>
            <a:endParaRPr lang="en-US" sz="1400" dirty="0">
              <a:solidFill>
                <a:srgbClr val="0070C0"/>
              </a:solidFill>
            </a:endParaRPr>
          </a:p>
          <a:p>
            <a:pPr indent="-342900">
              <a:buAutoNum type="arabicPeriod"/>
            </a:pPr>
            <a:r>
              <a:rPr lang="en-US" sz="1400" dirty="0">
                <a:solidFill>
                  <a:srgbClr val="0070C0"/>
                </a:solidFill>
              </a:rPr>
              <a:t>If there is no benefit for HYG to make this design change then we should focus our resources elsewhere</a:t>
            </a:r>
          </a:p>
          <a:p>
            <a:pPr indent="-342900">
              <a:buAutoNum type="arabicPeriod"/>
            </a:pPr>
            <a:endParaRPr lang="en-US" sz="1400" dirty="0">
              <a:solidFill>
                <a:srgbClr val="0070C0"/>
              </a:solidFill>
            </a:endParaRPr>
          </a:p>
          <a:p>
            <a:pPr indent="-342900">
              <a:buAutoNum type="arabicPeriod"/>
            </a:pPr>
            <a:r>
              <a:rPr lang="en-US" sz="1400" dirty="0">
                <a:solidFill>
                  <a:srgbClr val="0070C0"/>
                </a:solidFill>
              </a:rPr>
              <a:t>If this is an emergency, contact your Commodity Manager as well to help coordinate activities to ensure consistent supply of quality parts</a:t>
            </a:r>
          </a:p>
        </p:txBody>
      </p:sp>
      <p:cxnSp>
        <p:nvCxnSpPr>
          <p:cNvPr id="20" name="Straight Arrow Connector 19">
            <a:extLst>
              <a:ext uri="{FF2B5EF4-FFF2-40B4-BE49-F238E27FC236}">
                <a16:creationId xmlns:a16="http://schemas.microsoft.com/office/drawing/2014/main" id="{41678AC6-4D3F-4161-98C7-5BACFEB1D2D0}"/>
              </a:ext>
            </a:extLst>
          </p:cNvPr>
          <p:cNvCxnSpPr>
            <a:cxnSpLocks/>
          </p:cNvCxnSpPr>
          <p:nvPr/>
        </p:nvCxnSpPr>
        <p:spPr>
          <a:xfrm flipH="1" flipV="1">
            <a:off x="2860669" y="5637661"/>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58C0BF-764F-454E-A6AF-E0B546948C93}"/>
              </a:ext>
            </a:extLst>
          </p:cNvPr>
          <p:cNvCxnSpPr>
            <a:cxnSpLocks/>
          </p:cNvCxnSpPr>
          <p:nvPr/>
        </p:nvCxnSpPr>
        <p:spPr>
          <a:xfrm flipH="1" flipV="1">
            <a:off x="2868347" y="5065248"/>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BA901B-1672-44A8-85EE-2BEB013E81D4}"/>
              </a:ext>
            </a:extLst>
          </p:cNvPr>
          <p:cNvSpPr txBox="1"/>
          <p:nvPr/>
        </p:nvSpPr>
        <p:spPr>
          <a:xfrm>
            <a:off x="4398015" y="3436808"/>
            <a:ext cx="5021425" cy="523220"/>
          </a:xfrm>
          <a:prstGeom prst="rect">
            <a:avLst/>
          </a:prstGeom>
          <a:noFill/>
        </p:spPr>
        <p:txBody>
          <a:bodyPr wrap="square" rtlCol="0">
            <a:spAutoFit/>
          </a:bodyPr>
          <a:lstStyle/>
          <a:p>
            <a:r>
              <a:rPr lang="en-US" sz="1400" dirty="0">
                <a:solidFill>
                  <a:srgbClr val="0070C0"/>
                </a:solidFill>
              </a:rPr>
              <a:t>Some sections will auto populate based on your Jaggaer credentials and previous inputs</a:t>
            </a:r>
          </a:p>
        </p:txBody>
      </p:sp>
      <p:sp>
        <p:nvSpPr>
          <p:cNvPr id="12" name="TextBox 11">
            <a:extLst>
              <a:ext uri="{FF2B5EF4-FFF2-40B4-BE49-F238E27FC236}">
                <a16:creationId xmlns:a16="http://schemas.microsoft.com/office/drawing/2014/main" id="{CF85F63E-CEB2-4995-BD3F-C9EC92234D0F}"/>
              </a:ext>
            </a:extLst>
          </p:cNvPr>
          <p:cNvSpPr txBox="1"/>
          <p:nvPr/>
        </p:nvSpPr>
        <p:spPr>
          <a:xfrm>
            <a:off x="0" y="6065888"/>
            <a:ext cx="5338353" cy="307777"/>
          </a:xfrm>
          <a:prstGeom prst="rect">
            <a:avLst/>
          </a:prstGeom>
          <a:noFill/>
        </p:spPr>
        <p:txBody>
          <a:bodyPr wrap="square" rtlCol="0">
            <a:spAutoFit/>
          </a:bodyPr>
          <a:lstStyle/>
          <a:p>
            <a:r>
              <a:rPr lang="en-US" sz="1400" dirty="0">
                <a:solidFill>
                  <a:srgbClr val="FF0000"/>
                </a:solidFill>
              </a:rPr>
              <a:t>NOTE: Items in bold and identified with * are mandatory/required.</a:t>
            </a:r>
          </a:p>
        </p:txBody>
      </p:sp>
      <p:pic>
        <p:nvPicPr>
          <p:cNvPr id="8" name="Picture 7">
            <a:extLst>
              <a:ext uri="{FF2B5EF4-FFF2-40B4-BE49-F238E27FC236}">
                <a16:creationId xmlns:a16="http://schemas.microsoft.com/office/drawing/2014/main" id="{7875EF4B-339F-4799-ABBE-9ADA13E158CF}"/>
              </a:ext>
            </a:extLst>
          </p:cNvPr>
          <p:cNvPicPr>
            <a:picLocks noChangeAspect="1"/>
          </p:cNvPicPr>
          <p:nvPr/>
        </p:nvPicPr>
        <p:blipFill rotWithShape="1">
          <a:blip r:embed="rId3"/>
          <a:srcRect t="34743"/>
          <a:stretch/>
        </p:blipFill>
        <p:spPr>
          <a:xfrm>
            <a:off x="83975" y="1177033"/>
            <a:ext cx="2075217" cy="738664"/>
          </a:xfrm>
          <a:prstGeom prst="rect">
            <a:avLst/>
          </a:prstGeom>
        </p:spPr>
      </p:pic>
    </p:spTree>
    <p:extLst>
      <p:ext uri="{BB962C8B-B14F-4D97-AF65-F5344CB8AC3E}">
        <p14:creationId xmlns:p14="http://schemas.microsoft.com/office/powerpoint/2010/main" val="3636232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D80534B-4E53-4FB9-BE75-952765034363}"/>
              </a:ext>
            </a:extLst>
          </p:cNvPr>
          <p:cNvPicPr>
            <a:picLocks noChangeAspect="1"/>
          </p:cNvPicPr>
          <p:nvPr/>
        </p:nvPicPr>
        <p:blipFill>
          <a:blip r:embed="rId2"/>
          <a:stretch>
            <a:fillRect/>
          </a:stretch>
        </p:blipFill>
        <p:spPr>
          <a:xfrm>
            <a:off x="0" y="962364"/>
            <a:ext cx="7183721" cy="5186509"/>
          </a:xfrm>
          <a:prstGeom prst="rect">
            <a:avLst/>
          </a:prstGeom>
        </p:spPr>
      </p:pic>
      <p:sp>
        <p:nvSpPr>
          <p:cNvPr id="4" name="Slide Number Placeholder 3">
            <a:extLst>
              <a:ext uri="{FF2B5EF4-FFF2-40B4-BE49-F238E27FC236}">
                <a16:creationId xmlns:a16="http://schemas.microsoft.com/office/drawing/2014/main" id="{AC52AF9F-A074-45DC-8006-34FBF5DCDDF1}"/>
              </a:ext>
            </a:extLst>
          </p:cNvPr>
          <p:cNvSpPr>
            <a:spLocks noGrp="1"/>
          </p:cNvSpPr>
          <p:nvPr>
            <p:ph type="sldNum" sz="quarter" idx="4"/>
          </p:nvPr>
        </p:nvSpPr>
        <p:spPr/>
        <p:txBody>
          <a:bodyPr/>
          <a:lstStyle/>
          <a:p>
            <a:fld id="{36ECEE28-F757-3340-A117-4EB3902EB20D}" type="slidenum">
              <a:rPr lang="en-US" smtClean="0"/>
              <a:pPr/>
              <a:t>12</a:t>
            </a:fld>
            <a:endParaRPr lang="en-US" dirty="0"/>
          </a:p>
        </p:txBody>
      </p:sp>
      <p:sp>
        <p:nvSpPr>
          <p:cNvPr id="6" name="Title 4">
            <a:extLst>
              <a:ext uri="{FF2B5EF4-FFF2-40B4-BE49-F238E27FC236}">
                <a16:creationId xmlns:a16="http://schemas.microsoft.com/office/drawing/2014/main" id="{997716BF-EAFD-46B4-B347-4E87351D96E2}"/>
              </a:ext>
            </a:extLst>
          </p:cNvPr>
          <p:cNvSpPr>
            <a:spLocks noGrp="1"/>
          </p:cNvSpPr>
          <p:nvPr>
            <p:ph type="title"/>
          </p:nvPr>
        </p:nvSpPr>
        <p:spPr>
          <a:xfrm>
            <a:off x="360000" y="129392"/>
            <a:ext cx="6169137" cy="614054"/>
          </a:xfrm>
          <a:prstGeom prst="rect">
            <a:avLst/>
          </a:prstGeom>
        </p:spPr>
        <p:txBody>
          <a:bodyPr>
            <a:normAutofit/>
          </a:bodyPr>
          <a:lstStyle/>
          <a:p>
            <a:r>
              <a:rPr lang="en-US" dirty="0"/>
              <a:t>Jaggaer ECR Specific</a:t>
            </a:r>
          </a:p>
        </p:txBody>
      </p:sp>
      <p:sp>
        <p:nvSpPr>
          <p:cNvPr id="10" name="TextBox 9">
            <a:extLst>
              <a:ext uri="{FF2B5EF4-FFF2-40B4-BE49-F238E27FC236}">
                <a16:creationId xmlns:a16="http://schemas.microsoft.com/office/drawing/2014/main" id="{ACB8D036-728D-40C4-9816-C69E072C4970}"/>
              </a:ext>
            </a:extLst>
          </p:cNvPr>
          <p:cNvSpPr txBox="1"/>
          <p:nvPr/>
        </p:nvSpPr>
        <p:spPr>
          <a:xfrm>
            <a:off x="6291528" y="1795832"/>
            <a:ext cx="2291127" cy="307777"/>
          </a:xfrm>
          <a:prstGeom prst="rect">
            <a:avLst/>
          </a:prstGeom>
          <a:noFill/>
        </p:spPr>
        <p:txBody>
          <a:bodyPr wrap="square" rtlCol="0">
            <a:spAutoFit/>
          </a:bodyPr>
          <a:lstStyle/>
          <a:p>
            <a:r>
              <a:rPr lang="en-US" sz="1400" dirty="0">
                <a:solidFill>
                  <a:srgbClr val="0070C0"/>
                </a:solidFill>
              </a:rPr>
              <a:t>Identify the type of change</a:t>
            </a:r>
          </a:p>
        </p:txBody>
      </p:sp>
      <p:sp>
        <p:nvSpPr>
          <p:cNvPr id="11" name="TextBox 10">
            <a:extLst>
              <a:ext uri="{FF2B5EF4-FFF2-40B4-BE49-F238E27FC236}">
                <a16:creationId xmlns:a16="http://schemas.microsoft.com/office/drawing/2014/main" id="{397C38DA-821F-431F-9F22-A30B1BBB33B0}"/>
              </a:ext>
            </a:extLst>
          </p:cNvPr>
          <p:cNvSpPr txBox="1"/>
          <p:nvPr/>
        </p:nvSpPr>
        <p:spPr>
          <a:xfrm>
            <a:off x="6291527" y="3116558"/>
            <a:ext cx="2688773" cy="307777"/>
          </a:xfrm>
          <a:prstGeom prst="rect">
            <a:avLst/>
          </a:prstGeom>
          <a:noFill/>
        </p:spPr>
        <p:txBody>
          <a:bodyPr wrap="square" rtlCol="0">
            <a:spAutoFit/>
          </a:bodyPr>
          <a:lstStyle/>
          <a:p>
            <a:r>
              <a:rPr lang="en-US" sz="1400" dirty="0">
                <a:solidFill>
                  <a:srgbClr val="0070C0"/>
                </a:solidFill>
              </a:rPr>
              <a:t>Identify the reason for change</a:t>
            </a:r>
          </a:p>
        </p:txBody>
      </p:sp>
      <p:sp>
        <p:nvSpPr>
          <p:cNvPr id="12" name="TextBox 11">
            <a:extLst>
              <a:ext uri="{FF2B5EF4-FFF2-40B4-BE49-F238E27FC236}">
                <a16:creationId xmlns:a16="http://schemas.microsoft.com/office/drawing/2014/main" id="{0D6F5645-9E29-4929-B9DD-C207FF0A3226}"/>
              </a:ext>
            </a:extLst>
          </p:cNvPr>
          <p:cNvSpPr txBox="1"/>
          <p:nvPr/>
        </p:nvSpPr>
        <p:spPr>
          <a:xfrm>
            <a:off x="6291528" y="4661694"/>
            <a:ext cx="2688773" cy="307777"/>
          </a:xfrm>
          <a:prstGeom prst="rect">
            <a:avLst/>
          </a:prstGeom>
          <a:noFill/>
        </p:spPr>
        <p:txBody>
          <a:bodyPr wrap="square" rtlCol="0">
            <a:spAutoFit/>
          </a:bodyPr>
          <a:lstStyle/>
          <a:p>
            <a:r>
              <a:rPr lang="en-US" sz="1400" dirty="0">
                <a:solidFill>
                  <a:srgbClr val="0070C0"/>
                </a:solidFill>
              </a:rPr>
              <a:t>Identify HYG locations impacted</a:t>
            </a:r>
          </a:p>
        </p:txBody>
      </p:sp>
      <p:sp>
        <p:nvSpPr>
          <p:cNvPr id="15" name="TextBox 14">
            <a:extLst>
              <a:ext uri="{FF2B5EF4-FFF2-40B4-BE49-F238E27FC236}">
                <a16:creationId xmlns:a16="http://schemas.microsoft.com/office/drawing/2014/main" id="{286E69EB-61AD-47E8-B957-6B37A0CDDA44}"/>
              </a:ext>
            </a:extLst>
          </p:cNvPr>
          <p:cNvSpPr txBox="1"/>
          <p:nvPr/>
        </p:nvSpPr>
        <p:spPr>
          <a:xfrm>
            <a:off x="6291528" y="1194767"/>
            <a:ext cx="2291127" cy="307777"/>
          </a:xfrm>
          <a:prstGeom prst="rect">
            <a:avLst/>
          </a:prstGeom>
          <a:noFill/>
        </p:spPr>
        <p:txBody>
          <a:bodyPr wrap="square" rtlCol="0">
            <a:spAutoFit/>
          </a:bodyPr>
          <a:lstStyle/>
          <a:p>
            <a:r>
              <a:rPr lang="en-US" sz="1400" dirty="0">
                <a:solidFill>
                  <a:srgbClr val="0070C0"/>
                </a:solidFill>
              </a:rPr>
              <a:t>Describe change content</a:t>
            </a:r>
          </a:p>
        </p:txBody>
      </p:sp>
      <p:sp>
        <p:nvSpPr>
          <p:cNvPr id="18" name="TextBox 17">
            <a:extLst>
              <a:ext uri="{FF2B5EF4-FFF2-40B4-BE49-F238E27FC236}">
                <a16:creationId xmlns:a16="http://schemas.microsoft.com/office/drawing/2014/main" id="{AB5BABEA-5AAF-4C85-8156-94EB0E424782}"/>
              </a:ext>
            </a:extLst>
          </p:cNvPr>
          <p:cNvSpPr txBox="1"/>
          <p:nvPr/>
        </p:nvSpPr>
        <p:spPr>
          <a:xfrm>
            <a:off x="6261420" y="5299473"/>
            <a:ext cx="2688773" cy="307777"/>
          </a:xfrm>
          <a:prstGeom prst="rect">
            <a:avLst/>
          </a:prstGeom>
          <a:noFill/>
        </p:spPr>
        <p:txBody>
          <a:bodyPr wrap="square" rtlCol="0">
            <a:spAutoFit/>
          </a:bodyPr>
          <a:lstStyle/>
          <a:p>
            <a:r>
              <a:rPr lang="en-US" sz="1400" dirty="0">
                <a:solidFill>
                  <a:srgbClr val="0070C0"/>
                </a:solidFill>
              </a:rPr>
              <a:t>Confirm if any cost increase.</a:t>
            </a:r>
          </a:p>
        </p:txBody>
      </p:sp>
      <p:sp>
        <p:nvSpPr>
          <p:cNvPr id="20" name="TextBox 19">
            <a:extLst>
              <a:ext uri="{FF2B5EF4-FFF2-40B4-BE49-F238E27FC236}">
                <a16:creationId xmlns:a16="http://schemas.microsoft.com/office/drawing/2014/main" id="{DCCA2440-C4DA-4FC4-971E-52E8BFFECBC7}"/>
              </a:ext>
            </a:extLst>
          </p:cNvPr>
          <p:cNvSpPr txBox="1"/>
          <p:nvPr/>
        </p:nvSpPr>
        <p:spPr>
          <a:xfrm>
            <a:off x="3984173" y="5838361"/>
            <a:ext cx="5132667" cy="523220"/>
          </a:xfrm>
          <a:prstGeom prst="rect">
            <a:avLst/>
          </a:prstGeom>
          <a:noFill/>
        </p:spPr>
        <p:txBody>
          <a:bodyPr wrap="square" rtlCol="0">
            <a:spAutoFit/>
          </a:bodyPr>
          <a:lstStyle/>
          <a:p>
            <a:r>
              <a:rPr lang="en-US" sz="1400" dirty="0">
                <a:solidFill>
                  <a:srgbClr val="0070C0"/>
                </a:solidFill>
              </a:rPr>
              <a:t>If any cost increase is expected, you must first gain approval from your HYG Commodity Manager and attach that approval to the ECR</a:t>
            </a:r>
          </a:p>
        </p:txBody>
      </p:sp>
    </p:spTree>
    <p:extLst>
      <p:ext uri="{BB962C8B-B14F-4D97-AF65-F5344CB8AC3E}">
        <p14:creationId xmlns:p14="http://schemas.microsoft.com/office/powerpoint/2010/main" val="139486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B167000-2B10-DA7A-18A8-3FC68151D013}"/>
              </a:ext>
            </a:extLst>
          </p:cNvPr>
          <p:cNvPicPr>
            <a:picLocks noChangeAspect="1"/>
          </p:cNvPicPr>
          <p:nvPr/>
        </p:nvPicPr>
        <p:blipFill>
          <a:blip r:embed="rId2"/>
          <a:stretch>
            <a:fillRect/>
          </a:stretch>
        </p:blipFill>
        <p:spPr>
          <a:xfrm>
            <a:off x="98242" y="913381"/>
            <a:ext cx="8971497" cy="5487420"/>
          </a:xfrm>
          <a:prstGeom prst="rect">
            <a:avLst/>
          </a:prstGeom>
        </p:spPr>
      </p:pic>
      <p:sp>
        <p:nvSpPr>
          <p:cNvPr id="4" name="Slide Number Placeholder 3">
            <a:extLst>
              <a:ext uri="{FF2B5EF4-FFF2-40B4-BE49-F238E27FC236}">
                <a16:creationId xmlns:a16="http://schemas.microsoft.com/office/drawing/2014/main" id="{AC52AF9F-A074-45DC-8006-34FBF5DCDDF1}"/>
              </a:ext>
            </a:extLst>
          </p:cNvPr>
          <p:cNvSpPr>
            <a:spLocks noGrp="1"/>
          </p:cNvSpPr>
          <p:nvPr>
            <p:ph type="sldNum" sz="quarter" idx="4"/>
          </p:nvPr>
        </p:nvSpPr>
        <p:spPr/>
        <p:txBody>
          <a:bodyPr/>
          <a:lstStyle/>
          <a:p>
            <a:fld id="{36ECEE28-F757-3340-A117-4EB3902EB20D}" type="slidenum">
              <a:rPr lang="en-US" smtClean="0"/>
              <a:pPr/>
              <a:t>13</a:t>
            </a:fld>
            <a:endParaRPr lang="en-US" dirty="0"/>
          </a:p>
        </p:txBody>
      </p:sp>
      <p:sp>
        <p:nvSpPr>
          <p:cNvPr id="6" name="Title 4">
            <a:extLst>
              <a:ext uri="{FF2B5EF4-FFF2-40B4-BE49-F238E27FC236}">
                <a16:creationId xmlns:a16="http://schemas.microsoft.com/office/drawing/2014/main" id="{997716BF-EAFD-46B4-B347-4E87351D96E2}"/>
              </a:ext>
            </a:extLst>
          </p:cNvPr>
          <p:cNvSpPr>
            <a:spLocks noGrp="1"/>
          </p:cNvSpPr>
          <p:nvPr>
            <p:ph type="title"/>
          </p:nvPr>
        </p:nvSpPr>
        <p:spPr>
          <a:xfrm>
            <a:off x="360000" y="129392"/>
            <a:ext cx="6169137" cy="614054"/>
          </a:xfrm>
          <a:prstGeom prst="rect">
            <a:avLst/>
          </a:prstGeom>
        </p:spPr>
        <p:txBody>
          <a:bodyPr>
            <a:normAutofit/>
          </a:bodyPr>
          <a:lstStyle/>
          <a:p>
            <a:r>
              <a:rPr lang="en-US" dirty="0"/>
              <a:t>Jaggaer ECR Specific</a:t>
            </a:r>
          </a:p>
        </p:txBody>
      </p:sp>
      <p:sp>
        <p:nvSpPr>
          <p:cNvPr id="17" name="TextBox 16">
            <a:extLst>
              <a:ext uri="{FF2B5EF4-FFF2-40B4-BE49-F238E27FC236}">
                <a16:creationId xmlns:a16="http://schemas.microsoft.com/office/drawing/2014/main" id="{3A766E9B-6071-4DC2-A5EF-5E17563E6DEF}"/>
              </a:ext>
            </a:extLst>
          </p:cNvPr>
          <p:cNvSpPr txBox="1"/>
          <p:nvPr/>
        </p:nvSpPr>
        <p:spPr>
          <a:xfrm>
            <a:off x="6213925" y="954080"/>
            <a:ext cx="2813006" cy="957557"/>
          </a:xfrm>
          <a:prstGeom prst="rect">
            <a:avLst/>
          </a:prstGeom>
          <a:noFill/>
        </p:spPr>
        <p:txBody>
          <a:bodyPr wrap="square" rtlCol="0">
            <a:spAutoFit/>
          </a:bodyPr>
          <a:lstStyle/>
          <a:p>
            <a:r>
              <a:rPr lang="en-US" sz="1400" dirty="0">
                <a:solidFill>
                  <a:srgbClr val="0070C0"/>
                </a:solidFill>
              </a:rPr>
              <a:t>Document any validation of change confirming its readiness. Below this section is a specified location to attach test reports and data</a:t>
            </a:r>
          </a:p>
        </p:txBody>
      </p:sp>
      <p:sp>
        <p:nvSpPr>
          <p:cNvPr id="18" name="TextBox 17">
            <a:extLst>
              <a:ext uri="{FF2B5EF4-FFF2-40B4-BE49-F238E27FC236}">
                <a16:creationId xmlns:a16="http://schemas.microsoft.com/office/drawing/2014/main" id="{6723D91C-B361-46B1-895C-B8F7520DBCE0}"/>
              </a:ext>
            </a:extLst>
          </p:cNvPr>
          <p:cNvSpPr txBox="1"/>
          <p:nvPr/>
        </p:nvSpPr>
        <p:spPr>
          <a:xfrm>
            <a:off x="2116182" y="2081572"/>
            <a:ext cx="6383383" cy="307777"/>
          </a:xfrm>
          <a:prstGeom prst="rect">
            <a:avLst/>
          </a:prstGeom>
          <a:noFill/>
        </p:spPr>
        <p:txBody>
          <a:bodyPr wrap="square" rtlCol="0">
            <a:spAutoFit/>
          </a:bodyPr>
          <a:lstStyle/>
          <a:p>
            <a:r>
              <a:rPr lang="en-US" sz="1400" dirty="0">
                <a:solidFill>
                  <a:srgbClr val="0070C0"/>
                </a:solidFill>
              </a:rPr>
              <a:t>Input Part # Information. </a:t>
            </a:r>
            <a:r>
              <a:rPr lang="en-US" sz="1400" dirty="0">
                <a:solidFill>
                  <a:srgbClr val="FF0000"/>
                </a:solidFill>
              </a:rPr>
              <a:t>Clicking [+++] will allow you to input multiple part #’s</a:t>
            </a:r>
          </a:p>
        </p:txBody>
      </p:sp>
      <p:sp>
        <p:nvSpPr>
          <p:cNvPr id="19" name="TextBox 18">
            <a:extLst>
              <a:ext uri="{FF2B5EF4-FFF2-40B4-BE49-F238E27FC236}">
                <a16:creationId xmlns:a16="http://schemas.microsoft.com/office/drawing/2014/main" id="{54E6B88A-8012-49A9-A8AB-9E6807934E38}"/>
              </a:ext>
            </a:extLst>
          </p:cNvPr>
          <p:cNvSpPr txBox="1"/>
          <p:nvPr/>
        </p:nvSpPr>
        <p:spPr>
          <a:xfrm>
            <a:off x="5187815" y="3245012"/>
            <a:ext cx="2799183" cy="307777"/>
          </a:xfrm>
          <a:prstGeom prst="rect">
            <a:avLst/>
          </a:prstGeom>
          <a:noFill/>
        </p:spPr>
        <p:txBody>
          <a:bodyPr wrap="square" rtlCol="0">
            <a:spAutoFit/>
          </a:bodyPr>
          <a:lstStyle/>
          <a:p>
            <a:r>
              <a:rPr lang="en-US" sz="1400" dirty="0">
                <a:solidFill>
                  <a:srgbClr val="0070C0"/>
                </a:solidFill>
              </a:rPr>
              <a:t>Identify country of manufacture.</a:t>
            </a:r>
          </a:p>
        </p:txBody>
      </p:sp>
      <p:sp>
        <p:nvSpPr>
          <p:cNvPr id="21" name="TextBox 20">
            <a:extLst>
              <a:ext uri="{FF2B5EF4-FFF2-40B4-BE49-F238E27FC236}">
                <a16:creationId xmlns:a16="http://schemas.microsoft.com/office/drawing/2014/main" id="{FD610FE0-2F05-4C0B-A01D-DE5590118174}"/>
              </a:ext>
            </a:extLst>
          </p:cNvPr>
          <p:cNvSpPr txBox="1"/>
          <p:nvPr/>
        </p:nvSpPr>
        <p:spPr>
          <a:xfrm>
            <a:off x="3363424" y="4058092"/>
            <a:ext cx="5701002" cy="692497"/>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HYG and ECR will be sent to HYG Engineering after clicking Save below.</a:t>
            </a:r>
          </a:p>
        </p:txBody>
      </p:sp>
      <p:sp>
        <p:nvSpPr>
          <p:cNvPr id="22" name="TextBox 21">
            <a:extLst>
              <a:ext uri="{FF2B5EF4-FFF2-40B4-BE49-F238E27FC236}">
                <a16:creationId xmlns:a16="http://schemas.microsoft.com/office/drawing/2014/main" id="{8D4C54A3-B687-44BD-9098-90D09F7A6494}"/>
              </a:ext>
            </a:extLst>
          </p:cNvPr>
          <p:cNvSpPr txBox="1"/>
          <p:nvPr/>
        </p:nvSpPr>
        <p:spPr>
          <a:xfrm>
            <a:off x="5749518" y="4520404"/>
            <a:ext cx="3277850" cy="747235"/>
          </a:xfrm>
          <a:prstGeom prst="rect">
            <a:avLst/>
          </a:prstGeom>
          <a:noFill/>
        </p:spPr>
        <p:txBody>
          <a:bodyPr wrap="square" rtlCol="0">
            <a:spAutoFit/>
          </a:bodyPr>
          <a:lstStyle>
            <a:defPPr>
              <a:defRPr lang="en-US"/>
            </a:defPPr>
            <a:lvl1pPr>
              <a:defRPr sz="1400">
                <a:solidFill>
                  <a:srgbClr val="0070C0"/>
                </a:solidFill>
              </a:defRPr>
            </a:lvl1pPr>
          </a:lstStyle>
          <a:p>
            <a:r>
              <a:rPr lang="en-US" dirty="0"/>
              <a:t>This section is auto populated and shows time, general description and status of each update to the log.</a:t>
            </a:r>
          </a:p>
        </p:txBody>
      </p:sp>
      <p:sp>
        <p:nvSpPr>
          <p:cNvPr id="25" name="TextBox 24">
            <a:extLst>
              <a:ext uri="{FF2B5EF4-FFF2-40B4-BE49-F238E27FC236}">
                <a16:creationId xmlns:a16="http://schemas.microsoft.com/office/drawing/2014/main" id="{8112D20E-A12B-4A19-94D2-1392BF9B2C10}"/>
              </a:ext>
            </a:extLst>
          </p:cNvPr>
          <p:cNvSpPr txBox="1"/>
          <p:nvPr/>
        </p:nvSpPr>
        <p:spPr>
          <a:xfrm>
            <a:off x="2864179" y="5737640"/>
            <a:ext cx="5122819"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above Submit to HYG or Save as Draft selection just indicates where the final Save sends the ECR.</a:t>
            </a:r>
          </a:p>
        </p:txBody>
      </p:sp>
      <p:cxnSp>
        <p:nvCxnSpPr>
          <p:cNvPr id="26" name="Straight Arrow Connector 25">
            <a:extLst>
              <a:ext uri="{FF2B5EF4-FFF2-40B4-BE49-F238E27FC236}">
                <a16:creationId xmlns:a16="http://schemas.microsoft.com/office/drawing/2014/main" id="{5D226E88-695F-4DDE-B904-391A86DB1F2A}"/>
              </a:ext>
            </a:extLst>
          </p:cNvPr>
          <p:cNvCxnSpPr>
            <a:cxnSpLocks/>
          </p:cNvCxnSpPr>
          <p:nvPr/>
        </p:nvCxnSpPr>
        <p:spPr>
          <a:xfrm flipH="1" flipV="1">
            <a:off x="5952931" y="1166778"/>
            <a:ext cx="282007"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D93F92-9294-4E82-B0D8-A8ADFEAFB70B}"/>
              </a:ext>
            </a:extLst>
          </p:cNvPr>
          <p:cNvCxnSpPr>
            <a:cxnSpLocks/>
          </p:cNvCxnSpPr>
          <p:nvPr/>
        </p:nvCxnSpPr>
        <p:spPr>
          <a:xfrm flipH="1" flipV="1">
            <a:off x="5197146" y="4786009"/>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E45926E-10CA-4C80-9C47-5917CD832952}"/>
              </a:ext>
            </a:extLst>
          </p:cNvPr>
          <p:cNvCxnSpPr>
            <a:cxnSpLocks/>
          </p:cNvCxnSpPr>
          <p:nvPr/>
        </p:nvCxnSpPr>
        <p:spPr>
          <a:xfrm flipH="1">
            <a:off x="3165141" y="4262342"/>
            <a:ext cx="255836" cy="80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9CDCD1A-8F2E-6E97-BEF6-8288437704D4}"/>
              </a:ext>
            </a:extLst>
          </p:cNvPr>
          <p:cNvSpPr/>
          <p:nvPr/>
        </p:nvSpPr>
        <p:spPr>
          <a:xfrm>
            <a:off x="1980709" y="2719381"/>
            <a:ext cx="656804"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5A3E0C-83D6-5974-BB8A-B0FEAA3378D0}"/>
              </a:ext>
            </a:extLst>
          </p:cNvPr>
          <p:cNvSpPr txBox="1"/>
          <p:nvPr/>
        </p:nvSpPr>
        <p:spPr>
          <a:xfrm>
            <a:off x="2637513" y="2713550"/>
            <a:ext cx="4851919"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 more part numbers.</a:t>
            </a:r>
          </a:p>
        </p:txBody>
      </p:sp>
      <p:sp>
        <p:nvSpPr>
          <p:cNvPr id="13" name="TextBox 12">
            <a:extLst>
              <a:ext uri="{FF2B5EF4-FFF2-40B4-BE49-F238E27FC236}">
                <a16:creationId xmlns:a16="http://schemas.microsoft.com/office/drawing/2014/main" id="{0DDC6B2B-69B8-EB2C-A348-38971D518A1D}"/>
              </a:ext>
            </a:extLst>
          </p:cNvPr>
          <p:cNvSpPr txBox="1"/>
          <p:nvPr/>
        </p:nvSpPr>
        <p:spPr>
          <a:xfrm>
            <a:off x="4416103" y="3727128"/>
            <a:ext cx="3139321" cy="307777"/>
          </a:xfrm>
          <a:prstGeom prst="rect">
            <a:avLst/>
          </a:prstGeom>
          <a:noFill/>
        </p:spPr>
        <p:txBody>
          <a:bodyPr wrap="square" rtlCol="0">
            <a:spAutoFit/>
          </a:bodyPr>
          <a:lstStyle/>
          <a:p>
            <a:r>
              <a:rPr lang="en-US" sz="1400" dirty="0">
                <a:solidFill>
                  <a:srgbClr val="0070C0"/>
                </a:solidFill>
              </a:rPr>
              <a:t>Upload Test and PPAP Data.</a:t>
            </a:r>
          </a:p>
        </p:txBody>
      </p:sp>
      <p:pic>
        <p:nvPicPr>
          <p:cNvPr id="30" name="Picture 29">
            <a:extLst>
              <a:ext uri="{FF2B5EF4-FFF2-40B4-BE49-F238E27FC236}">
                <a16:creationId xmlns:a16="http://schemas.microsoft.com/office/drawing/2014/main" id="{DD9700BC-CB03-8501-1CB4-69F62E7C70B3}"/>
              </a:ext>
            </a:extLst>
          </p:cNvPr>
          <p:cNvPicPr>
            <a:picLocks noChangeAspect="1"/>
          </p:cNvPicPr>
          <p:nvPr/>
        </p:nvPicPr>
        <p:blipFill rotWithShape="1">
          <a:blip r:embed="rId3"/>
          <a:srcRect l="47168"/>
          <a:stretch/>
        </p:blipFill>
        <p:spPr>
          <a:xfrm>
            <a:off x="116632" y="4916522"/>
            <a:ext cx="1189258" cy="685094"/>
          </a:xfrm>
          <a:prstGeom prst="rect">
            <a:avLst/>
          </a:prstGeom>
          <a:ln>
            <a:noFill/>
          </a:ln>
          <a:effectLst>
            <a:outerShdw blurRad="292100" dist="139700" dir="2700000" algn="tl" rotWithShape="0">
              <a:srgbClr val="333333">
                <a:alpha val="65000"/>
              </a:srgbClr>
            </a:outerShdw>
          </a:effectLst>
        </p:spPr>
      </p:pic>
      <p:cxnSp>
        <p:nvCxnSpPr>
          <p:cNvPr id="34" name="Connector: Elbow 33">
            <a:extLst>
              <a:ext uri="{FF2B5EF4-FFF2-40B4-BE49-F238E27FC236}">
                <a16:creationId xmlns:a16="http://schemas.microsoft.com/office/drawing/2014/main" id="{414A98CD-E4C7-86C8-DA04-AD2D35A99081}"/>
              </a:ext>
            </a:extLst>
          </p:cNvPr>
          <p:cNvCxnSpPr>
            <a:cxnSpLocks/>
            <a:endCxn id="30" idx="0"/>
          </p:cNvCxnSpPr>
          <p:nvPr/>
        </p:nvCxnSpPr>
        <p:spPr>
          <a:xfrm rot="10800000" flipV="1">
            <a:off x="711261" y="4326388"/>
            <a:ext cx="1269450" cy="590134"/>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45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1589361-54CE-0C45-EDDB-17E0097B5C1F}"/>
              </a:ext>
            </a:extLst>
          </p:cNvPr>
          <p:cNvGrpSpPr/>
          <p:nvPr/>
        </p:nvGrpSpPr>
        <p:grpSpPr>
          <a:xfrm>
            <a:off x="360363" y="5675553"/>
            <a:ext cx="8505688" cy="321469"/>
            <a:chOff x="360363" y="5675553"/>
            <a:chExt cx="8505688" cy="321469"/>
          </a:xfrm>
        </p:grpSpPr>
        <p:pic>
          <p:nvPicPr>
            <p:cNvPr id="12" name="Picture 11">
              <a:extLst>
                <a:ext uri="{FF2B5EF4-FFF2-40B4-BE49-F238E27FC236}">
                  <a16:creationId xmlns:a16="http://schemas.microsoft.com/office/drawing/2014/main" id="{72AB7381-229B-B634-961B-31ED3A9B46E5}"/>
                </a:ext>
              </a:extLst>
            </p:cNvPr>
            <p:cNvPicPr>
              <a:picLocks noChangeAspect="1"/>
            </p:cNvPicPr>
            <p:nvPr/>
          </p:nvPicPr>
          <p:blipFill rotWithShape="1">
            <a:blip r:embed="rId2"/>
            <a:srcRect t="8382" r="7010" b="30259"/>
            <a:stretch/>
          </p:blipFill>
          <p:spPr>
            <a:xfrm>
              <a:off x="363020" y="5675553"/>
              <a:ext cx="8503031" cy="321469"/>
            </a:xfrm>
            <a:prstGeom prst="rect">
              <a:avLst/>
            </a:prstGeom>
          </p:spPr>
        </p:pic>
        <p:pic>
          <p:nvPicPr>
            <p:cNvPr id="13" name="Picture 12">
              <a:extLst>
                <a:ext uri="{FF2B5EF4-FFF2-40B4-BE49-F238E27FC236}">
                  <a16:creationId xmlns:a16="http://schemas.microsoft.com/office/drawing/2014/main" id="{E4B995C1-3CF0-ACBC-7FB4-7D7277BE5DB0}"/>
                </a:ext>
              </a:extLst>
            </p:cNvPr>
            <p:cNvPicPr>
              <a:picLocks noChangeAspect="1"/>
            </p:cNvPicPr>
            <p:nvPr/>
          </p:nvPicPr>
          <p:blipFill rotWithShape="1">
            <a:blip r:embed="rId2"/>
            <a:srcRect t="57670" r="7010" b="-1"/>
            <a:stretch/>
          </p:blipFill>
          <p:spPr>
            <a:xfrm>
              <a:off x="360363" y="5775247"/>
              <a:ext cx="8503031" cy="221775"/>
            </a:xfrm>
            <a:prstGeom prst="rect">
              <a:avLst/>
            </a:prstGeom>
          </p:spPr>
        </p:pic>
      </p:grpSp>
      <p:pic>
        <p:nvPicPr>
          <p:cNvPr id="10" name="Picture 9">
            <a:extLst>
              <a:ext uri="{FF2B5EF4-FFF2-40B4-BE49-F238E27FC236}">
                <a16:creationId xmlns:a16="http://schemas.microsoft.com/office/drawing/2014/main" id="{898AB0DC-EA94-6071-B2B9-277D4DCA20B7}"/>
              </a:ext>
            </a:extLst>
          </p:cNvPr>
          <p:cNvPicPr>
            <a:picLocks noChangeAspect="1"/>
          </p:cNvPicPr>
          <p:nvPr/>
        </p:nvPicPr>
        <p:blipFill>
          <a:blip r:embed="rId3"/>
          <a:stretch>
            <a:fillRect/>
          </a:stretch>
        </p:blipFill>
        <p:spPr>
          <a:xfrm>
            <a:off x="8634" y="2699913"/>
            <a:ext cx="9144000" cy="375603"/>
          </a:xfrm>
          <a:prstGeom prst="rect">
            <a:avLst/>
          </a:prstGeom>
        </p:spPr>
      </p:pic>
      <p:pic>
        <p:nvPicPr>
          <p:cNvPr id="7" name="Picture 6">
            <a:extLst>
              <a:ext uri="{FF2B5EF4-FFF2-40B4-BE49-F238E27FC236}">
                <a16:creationId xmlns:a16="http://schemas.microsoft.com/office/drawing/2014/main" id="{6BA2096E-86B0-4D0E-8726-333B945DC2E1}"/>
              </a:ext>
            </a:extLst>
          </p:cNvPr>
          <p:cNvPicPr>
            <a:picLocks noChangeAspect="1"/>
          </p:cNvPicPr>
          <p:nvPr/>
        </p:nvPicPr>
        <p:blipFill>
          <a:blip r:embed="rId4"/>
          <a:stretch>
            <a:fillRect/>
          </a:stretch>
        </p:blipFill>
        <p:spPr>
          <a:xfrm>
            <a:off x="360363" y="3429000"/>
            <a:ext cx="5348296" cy="1272282"/>
          </a:xfrm>
          <a:prstGeom prst="rect">
            <a:avLst/>
          </a:prstGeom>
        </p:spPr>
      </p:pic>
      <p:sp>
        <p:nvSpPr>
          <p:cNvPr id="4" name="Slide Number Placeholder 3">
            <a:extLst>
              <a:ext uri="{FF2B5EF4-FFF2-40B4-BE49-F238E27FC236}">
                <a16:creationId xmlns:a16="http://schemas.microsoft.com/office/drawing/2014/main" id="{AC52AF9F-A074-45DC-8006-34FBF5DCDDF1}"/>
              </a:ext>
            </a:extLst>
          </p:cNvPr>
          <p:cNvSpPr>
            <a:spLocks noGrp="1"/>
          </p:cNvSpPr>
          <p:nvPr>
            <p:ph type="sldNum" sz="quarter" idx="4"/>
          </p:nvPr>
        </p:nvSpPr>
        <p:spPr/>
        <p:txBody>
          <a:bodyPr/>
          <a:lstStyle/>
          <a:p>
            <a:fld id="{36ECEE28-F757-3340-A117-4EB3902EB20D}" type="slidenum">
              <a:rPr lang="en-US" smtClean="0"/>
              <a:pPr/>
              <a:t>14</a:t>
            </a:fld>
            <a:endParaRPr lang="en-US" dirty="0"/>
          </a:p>
        </p:txBody>
      </p:sp>
      <p:sp>
        <p:nvSpPr>
          <p:cNvPr id="16" name="TextBox 15">
            <a:extLst>
              <a:ext uri="{FF2B5EF4-FFF2-40B4-BE49-F238E27FC236}">
                <a16:creationId xmlns:a16="http://schemas.microsoft.com/office/drawing/2014/main" id="{938FDB56-2642-4137-B5B0-FC75DAB418A2}"/>
              </a:ext>
            </a:extLst>
          </p:cNvPr>
          <p:cNvSpPr txBox="1"/>
          <p:nvPr/>
        </p:nvSpPr>
        <p:spPr>
          <a:xfrm>
            <a:off x="656534" y="2418311"/>
            <a:ext cx="7830931" cy="307777"/>
          </a:xfrm>
          <a:prstGeom prst="rect">
            <a:avLst/>
          </a:prstGeom>
          <a:noFill/>
        </p:spPr>
        <p:txBody>
          <a:bodyPr wrap="square" rtlCol="0">
            <a:spAutoFit/>
          </a:bodyPr>
          <a:lstStyle/>
          <a:p>
            <a:pPr algn="ctr"/>
            <a:r>
              <a:rPr lang="en-US" sz="1400" dirty="0">
                <a:solidFill>
                  <a:srgbClr val="0070C0"/>
                </a:solidFill>
              </a:rPr>
              <a:t>HYG Design will get email notification of the new ECR being submitted and will see the ECR in their inbox</a:t>
            </a:r>
          </a:p>
        </p:txBody>
      </p:sp>
      <p:sp>
        <p:nvSpPr>
          <p:cNvPr id="20" name="TextBox 19">
            <a:extLst>
              <a:ext uri="{FF2B5EF4-FFF2-40B4-BE49-F238E27FC236}">
                <a16:creationId xmlns:a16="http://schemas.microsoft.com/office/drawing/2014/main" id="{541DCB1C-E7FC-4977-878E-33416EC3A40D}"/>
              </a:ext>
            </a:extLst>
          </p:cNvPr>
          <p:cNvSpPr txBox="1"/>
          <p:nvPr/>
        </p:nvSpPr>
        <p:spPr>
          <a:xfrm>
            <a:off x="5753567" y="3420694"/>
            <a:ext cx="3112484" cy="1384995"/>
          </a:xfrm>
          <a:prstGeom prst="rect">
            <a:avLst/>
          </a:prstGeom>
          <a:noFill/>
        </p:spPr>
        <p:txBody>
          <a:bodyPr wrap="square" rtlCol="0">
            <a:spAutoFit/>
          </a:bodyPr>
          <a:lstStyle/>
          <a:p>
            <a:r>
              <a:rPr lang="en-US" sz="1400" dirty="0">
                <a:solidFill>
                  <a:srgbClr val="0070C0"/>
                </a:solidFill>
              </a:rPr>
              <a:t>HYG Design can:</a:t>
            </a:r>
          </a:p>
          <a:p>
            <a:pPr marL="285750" indent="-285750">
              <a:buFont typeface="Arial" panose="020B0604020202020204" pitchFamily="34" charset="0"/>
              <a:buChar char="•"/>
            </a:pPr>
            <a:r>
              <a:rPr lang="en-US" sz="1400" dirty="0">
                <a:solidFill>
                  <a:srgbClr val="0070C0"/>
                </a:solidFill>
              </a:rPr>
              <a:t>Assign the ECR to an Engineer</a:t>
            </a:r>
          </a:p>
          <a:p>
            <a:pPr marL="285750" indent="-285750">
              <a:buFont typeface="Arial" panose="020B0604020202020204" pitchFamily="34" charset="0"/>
              <a:buChar char="•"/>
            </a:pPr>
            <a:r>
              <a:rPr lang="en-US" sz="1400" dirty="0">
                <a:solidFill>
                  <a:srgbClr val="0070C0"/>
                </a:solidFill>
              </a:rPr>
              <a:t>Reviewer can take ownership and work on it themselves</a:t>
            </a:r>
          </a:p>
          <a:p>
            <a:pPr marL="285750" indent="-285750">
              <a:buFont typeface="Arial" panose="020B0604020202020204" pitchFamily="34" charset="0"/>
              <a:buChar char="•"/>
            </a:pPr>
            <a:r>
              <a:rPr lang="en-US" sz="1400" dirty="0">
                <a:solidFill>
                  <a:srgbClr val="0070C0"/>
                </a:solidFill>
              </a:rPr>
              <a:t>Request more information from the supplier.</a:t>
            </a:r>
          </a:p>
        </p:txBody>
      </p:sp>
      <p:sp>
        <p:nvSpPr>
          <p:cNvPr id="22" name="TextBox 21">
            <a:extLst>
              <a:ext uri="{FF2B5EF4-FFF2-40B4-BE49-F238E27FC236}">
                <a16:creationId xmlns:a16="http://schemas.microsoft.com/office/drawing/2014/main" id="{391893CE-2EF6-49FF-B220-A02349B6B343}"/>
              </a:ext>
            </a:extLst>
          </p:cNvPr>
          <p:cNvSpPr txBox="1"/>
          <p:nvPr/>
        </p:nvSpPr>
        <p:spPr>
          <a:xfrm>
            <a:off x="75246" y="5102486"/>
            <a:ext cx="8983513" cy="523220"/>
          </a:xfrm>
          <a:prstGeom prst="rect">
            <a:avLst/>
          </a:prstGeom>
          <a:noFill/>
        </p:spPr>
        <p:txBody>
          <a:bodyPr wrap="square" rtlCol="0">
            <a:spAutoFit/>
          </a:bodyPr>
          <a:lstStyle/>
          <a:p>
            <a:r>
              <a:rPr lang="en-US" sz="1400" dirty="0">
                <a:solidFill>
                  <a:srgbClr val="0070C0"/>
                </a:solidFill>
              </a:rPr>
              <a:t>In this example, HYG Design requested more information so supplier will receive the ECR back and status will be “Awaiting ECR Submission”. Supplier will update the ECR accordingly and resubmit.</a:t>
            </a:r>
          </a:p>
        </p:txBody>
      </p:sp>
      <p:sp>
        <p:nvSpPr>
          <p:cNvPr id="24" name="Title 4">
            <a:extLst>
              <a:ext uri="{FF2B5EF4-FFF2-40B4-BE49-F238E27FC236}">
                <a16:creationId xmlns:a16="http://schemas.microsoft.com/office/drawing/2014/main" id="{FECCFF5F-C4CB-4909-85A4-C1C3DF37AD26}"/>
              </a:ext>
            </a:extLst>
          </p:cNvPr>
          <p:cNvSpPr>
            <a:spLocks noGrp="1"/>
          </p:cNvSpPr>
          <p:nvPr>
            <p:ph type="title"/>
          </p:nvPr>
        </p:nvSpPr>
        <p:spPr>
          <a:xfrm>
            <a:off x="360363" y="130175"/>
            <a:ext cx="6169025" cy="612775"/>
          </a:xfrm>
          <a:prstGeom prst="rect">
            <a:avLst/>
          </a:prstGeom>
        </p:spPr>
        <p:txBody>
          <a:bodyPr>
            <a:normAutofit/>
          </a:bodyPr>
          <a:lstStyle/>
          <a:p>
            <a:r>
              <a:rPr lang="en-US" dirty="0"/>
              <a:t>Jaggaer ECR Specific</a:t>
            </a:r>
          </a:p>
        </p:txBody>
      </p:sp>
      <p:sp>
        <p:nvSpPr>
          <p:cNvPr id="17" name="Rectangle 16">
            <a:extLst>
              <a:ext uri="{FF2B5EF4-FFF2-40B4-BE49-F238E27FC236}">
                <a16:creationId xmlns:a16="http://schemas.microsoft.com/office/drawing/2014/main" id="{4AF04F11-9A9C-441B-9F98-5A746223559D}"/>
              </a:ext>
            </a:extLst>
          </p:cNvPr>
          <p:cNvSpPr/>
          <p:nvPr/>
        </p:nvSpPr>
        <p:spPr>
          <a:xfrm>
            <a:off x="6568990" y="2873563"/>
            <a:ext cx="1313679"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10E300-85FE-4CD9-89D9-8FAE3427E7DB}"/>
              </a:ext>
            </a:extLst>
          </p:cNvPr>
          <p:cNvSpPr/>
          <p:nvPr/>
        </p:nvSpPr>
        <p:spPr>
          <a:xfrm>
            <a:off x="6234938" y="5775246"/>
            <a:ext cx="1313679"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A91D9B-4F0D-92A2-8CE1-366A23CAD8C2}"/>
              </a:ext>
            </a:extLst>
          </p:cNvPr>
          <p:cNvSpPr txBox="1"/>
          <p:nvPr/>
        </p:nvSpPr>
        <p:spPr>
          <a:xfrm>
            <a:off x="2838715" y="1389811"/>
            <a:ext cx="6305285"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pic>
        <p:nvPicPr>
          <p:cNvPr id="6" name="Picture 5">
            <a:extLst>
              <a:ext uri="{FF2B5EF4-FFF2-40B4-BE49-F238E27FC236}">
                <a16:creationId xmlns:a16="http://schemas.microsoft.com/office/drawing/2014/main" id="{7D27F7AF-D8A8-C4F7-B9C3-EC426789CBF2}"/>
              </a:ext>
            </a:extLst>
          </p:cNvPr>
          <p:cNvPicPr>
            <a:picLocks noChangeAspect="1"/>
          </p:cNvPicPr>
          <p:nvPr/>
        </p:nvPicPr>
        <p:blipFill>
          <a:blip r:embed="rId5"/>
          <a:stretch>
            <a:fillRect/>
          </a:stretch>
        </p:blipFill>
        <p:spPr>
          <a:xfrm>
            <a:off x="86268" y="1066930"/>
            <a:ext cx="2752447" cy="1052218"/>
          </a:xfrm>
          <a:prstGeom prst="rect">
            <a:avLst/>
          </a:prstGeom>
        </p:spPr>
      </p:pic>
    </p:spTree>
    <p:extLst>
      <p:ext uri="{BB962C8B-B14F-4D97-AF65-F5344CB8AC3E}">
        <p14:creationId xmlns:p14="http://schemas.microsoft.com/office/powerpoint/2010/main" val="3181393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CAD0A4-0125-DBC5-0665-E781DB86ED2D}"/>
              </a:ext>
            </a:extLst>
          </p:cNvPr>
          <p:cNvPicPr>
            <a:picLocks noChangeAspect="1"/>
          </p:cNvPicPr>
          <p:nvPr/>
        </p:nvPicPr>
        <p:blipFill>
          <a:blip r:embed="rId2"/>
          <a:stretch>
            <a:fillRect/>
          </a:stretch>
        </p:blipFill>
        <p:spPr>
          <a:xfrm>
            <a:off x="151319" y="1351946"/>
            <a:ext cx="5741328" cy="4423874"/>
          </a:xfrm>
          <a:prstGeom prst="rect">
            <a:avLst/>
          </a:prstGeom>
        </p:spPr>
      </p:pic>
      <p:sp>
        <p:nvSpPr>
          <p:cNvPr id="4" name="Slide Number Placeholder 3">
            <a:extLst>
              <a:ext uri="{FF2B5EF4-FFF2-40B4-BE49-F238E27FC236}">
                <a16:creationId xmlns:a16="http://schemas.microsoft.com/office/drawing/2014/main" id="{AC52AF9F-A074-45DC-8006-34FBF5DCDDF1}"/>
              </a:ext>
            </a:extLst>
          </p:cNvPr>
          <p:cNvSpPr>
            <a:spLocks noGrp="1"/>
          </p:cNvSpPr>
          <p:nvPr>
            <p:ph type="sldNum" sz="quarter" idx="4"/>
          </p:nvPr>
        </p:nvSpPr>
        <p:spPr/>
        <p:txBody>
          <a:bodyPr/>
          <a:lstStyle/>
          <a:p>
            <a:fld id="{36ECEE28-F757-3340-A117-4EB3902EB20D}" type="slidenum">
              <a:rPr lang="en-US" smtClean="0"/>
              <a:pPr/>
              <a:t>15</a:t>
            </a:fld>
            <a:endParaRPr lang="en-US" dirty="0"/>
          </a:p>
        </p:txBody>
      </p:sp>
      <p:sp>
        <p:nvSpPr>
          <p:cNvPr id="16" name="TextBox 15">
            <a:extLst>
              <a:ext uri="{FF2B5EF4-FFF2-40B4-BE49-F238E27FC236}">
                <a16:creationId xmlns:a16="http://schemas.microsoft.com/office/drawing/2014/main" id="{938FDB56-2642-4137-B5B0-FC75DAB418A2}"/>
              </a:ext>
            </a:extLst>
          </p:cNvPr>
          <p:cNvSpPr txBox="1"/>
          <p:nvPr/>
        </p:nvSpPr>
        <p:spPr>
          <a:xfrm>
            <a:off x="5817076" y="3829931"/>
            <a:ext cx="3175605" cy="954107"/>
          </a:xfrm>
          <a:prstGeom prst="rect">
            <a:avLst/>
          </a:prstGeom>
          <a:noFill/>
        </p:spPr>
        <p:txBody>
          <a:bodyPr wrap="square" rtlCol="0">
            <a:spAutoFit/>
          </a:bodyPr>
          <a:lstStyle/>
          <a:p>
            <a:r>
              <a:rPr lang="en-US" sz="1400" dirty="0">
                <a:solidFill>
                  <a:srgbClr val="0070C0"/>
                </a:solidFill>
              </a:rPr>
              <a:t>Once ECR is opened the log of submissions will show the status of the ECR. In this case requesting material certificate.</a:t>
            </a:r>
          </a:p>
        </p:txBody>
      </p:sp>
      <p:sp>
        <p:nvSpPr>
          <p:cNvPr id="20" name="TextBox 19">
            <a:extLst>
              <a:ext uri="{FF2B5EF4-FFF2-40B4-BE49-F238E27FC236}">
                <a16:creationId xmlns:a16="http://schemas.microsoft.com/office/drawing/2014/main" id="{22B1E06B-8B01-4F27-84BD-BF700DB70A08}"/>
              </a:ext>
            </a:extLst>
          </p:cNvPr>
          <p:cNvSpPr txBox="1"/>
          <p:nvPr/>
        </p:nvSpPr>
        <p:spPr>
          <a:xfrm>
            <a:off x="4892232" y="1243909"/>
            <a:ext cx="4100450" cy="1169551"/>
          </a:xfrm>
          <a:prstGeom prst="rect">
            <a:avLst/>
          </a:prstGeom>
          <a:noFill/>
        </p:spPr>
        <p:txBody>
          <a:bodyPr wrap="square" rtlCol="0">
            <a:spAutoFit/>
          </a:bodyPr>
          <a:lstStyle/>
          <a:p>
            <a:r>
              <a:rPr lang="en-US" sz="1400" dirty="0">
                <a:solidFill>
                  <a:srgbClr val="0070C0"/>
                </a:solidFill>
              </a:rPr>
              <a:t>Supplier should upload appropriate data, select Submit to HYG and click the Save button at the bottom of the form. This will transfer the ECR to HYG. </a:t>
            </a:r>
          </a:p>
          <a:p>
            <a:r>
              <a:rPr lang="en-US" sz="1400" dirty="0">
                <a:solidFill>
                  <a:srgbClr val="0070C0"/>
                </a:solidFill>
              </a:rPr>
              <a:t>NOTE: Supplier can attach more files clicking </a:t>
            </a:r>
            <a:r>
              <a:rPr lang="en-US" sz="1400" i="1" dirty="0">
                <a:solidFill>
                  <a:srgbClr val="0070C0"/>
                </a:solidFill>
              </a:rPr>
              <a:t>[Attach Another File].</a:t>
            </a:r>
          </a:p>
        </p:txBody>
      </p:sp>
      <p:sp>
        <p:nvSpPr>
          <p:cNvPr id="22" name="Title 4">
            <a:extLst>
              <a:ext uri="{FF2B5EF4-FFF2-40B4-BE49-F238E27FC236}">
                <a16:creationId xmlns:a16="http://schemas.microsoft.com/office/drawing/2014/main" id="{32225100-3BFA-44A9-B063-D392B07CAA10}"/>
              </a:ext>
            </a:extLst>
          </p:cNvPr>
          <p:cNvSpPr>
            <a:spLocks noGrp="1"/>
          </p:cNvSpPr>
          <p:nvPr>
            <p:ph type="title"/>
          </p:nvPr>
        </p:nvSpPr>
        <p:spPr>
          <a:xfrm>
            <a:off x="360363" y="130175"/>
            <a:ext cx="6169025" cy="612775"/>
          </a:xfrm>
          <a:prstGeom prst="rect">
            <a:avLst/>
          </a:prstGeom>
        </p:spPr>
        <p:txBody>
          <a:bodyPr>
            <a:normAutofit/>
          </a:bodyPr>
          <a:lstStyle/>
          <a:p>
            <a:r>
              <a:rPr lang="en-US" dirty="0"/>
              <a:t>Jaggaer ECR Specific</a:t>
            </a:r>
          </a:p>
        </p:txBody>
      </p:sp>
      <p:sp>
        <p:nvSpPr>
          <p:cNvPr id="7" name="TextBox 6">
            <a:extLst>
              <a:ext uri="{FF2B5EF4-FFF2-40B4-BE49-F238E27FC236}">
                <a16:creationId xmlns:a16="http://schemas.microsoft.com/office/drawing/2014/main" id="{4F0BAC4E-BB7D-CBBE-9772-FB919E4C33A7}"/>
              </a:ext>
            </a:extLst>
          </p:cNvPr>
          <p:cNvSpPr txBox="1"/>
          <p:nvPr/>
        </p:nvSpPr>
        <p:spPr>
          <a:xfrm>
            <a:off x="2555954" y="4982834"/>
            <a:ext cx="5122819"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above Submit to HYG or Save as Draft selection just indicates where the final Save sends the ECR.</a:t>
            </a:r>
          </a:p>
        </p:txBody>
      </p:sp>
    </p:spTree>
    <p:extLst>
      <p:ext uri="{BB962C8B-B14F-4D97-AF65-F5344CB8AC3E}">
        <p14:creationId xmlns:p14="http://schemas.microsoft.com/office/powerpoint/2010/main" val="318274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568F6-6B22-47DD-BAD4-1DD9AC764C58}"/>
              </a:ext>
            </a:extLst>
          </p:cNvPr>
          <p:cNvSpPr>
            <a:spLocks noGrp="1"/>
          </p:cNvSpPr>
          <p:nvPr>
            <p:ph type="sldNum" sz="quarter" idx="4"/>
          </p:nvPr>
        </p:nvSpPr>
        <p:spPr/>
        <p:txBody>
          <a:bodyPr/>
          <a:lstStyle/>
          <a:p>
            <a:fld id="{36ECEE28-F757-3340-A117-4EB3902EB20D}" type="slidenum">
              <a:rPr lang="en-US" smtClean="0"/>
              <a:pPr/>
              <a:t>16</a:t>
            </a:fld>
            <a:endParaRPr lang="en-US" dirty="0"/>
          </a:p>
        </p:txBody>
      </p:sp>
      <p:sp>
        <p:nvSpPr>
          <p:cNvPr id="12" name="TextBox 11">
            <a:extLst>
              <a:ext uri="{FF2B5EF4-FFF2-40B4-BE49-F238E27FC236}">
                <a16:creationId xmlns:a16="http://schemas.microsoft.com/office/drawing/2014/main" id="{9B2FD1A0-7A8E-43E5-9DEA-B69DA9017FE8}"/>
              </a:ext>
            </a:extLst>
          </p:cNvPr>
          <p:cNvSpPr txBox="1"/>
          <p:nvPr/>
        </p:nvSpPr>
        <p:spPr>
          <a:xfrm>
            <a:off x="4296775" y="1025493"/>
            <a:ext cx="4847225" cy="2031325"/>
          </a:xfrm>
          <a:prstGeom prst="rect">
            <a:avLst/>
          </a:prstGeom>
          <a:noFill/>
        </p:spPr>
        <p:txBody>
          <a:bodyPr wrap="square" rtlCol="0">
            <a:spAutoFit/>
          </a:bodyPr>
          <a:lstStyle/>
          <a:p>
            <a:r>
              <a:rPr lang="en-US" sz="1400" dirty="0">
                <a:solidFill>
                  <a:srgbClr val="0070C0"/>
                </a:solidFill>
              </a:rPr>
              <a:t>HYG Design will receive updated ECR and will select one of the drop-down options.</a:t>
            </a:r>
          </a:p>
          <a:p>
            <a:endParaRPr lang="en-US" sz="1400" dirty="0">
              <a:solidFill>
                <a:srgbClr val="0070C0"/>
              </a:solidFill>
            </a:endParaRPr>
          </a:p>
          <a:p>
            <a:r>
              <a:rPr lang="en-US" sz="1400" dirty="0">
                <a:solidFill>
                  <a:srgbClr val="0070C0"/>
                </a:solidFill>
              </a:rPr>
              <a:t>Any of these status updates except for, Request More Information, will close the ticket and return it to the supplier's inbox under All Tickets.</a:t>
            </a:r>
          </a:p>
          <a:p>
            <a:endParaRPr lang="en-US" sz="1400" dirty="0">
              <a:solidFill>
                <a:srgbClr val="0070C0"/>
              </a:solidFill>
            </a:endParaRPr>
          </a:p>
          <a:p>
            <a:r>
              <a:rPr lang="en-US" sz="1400" dirty="0">
                <a:solidFill>
                  <a:srgbClr val="0070C0"/>
                </a:solidFill>
              </a:rPr>
              <a:t>NOTE: Approve Request means straight approval, no need to work with Designer.</a:t>
            </a:r>
          </a:p>
        </p:txBody>
      </p:sp>
      <p:sp>
        <p:nvSpPr>
          <p:cNvPr id="13" name="TextBox 12">
            <a:extLst>
              <a:ext uri="{FF2B5EF4-FFF2-40B4-BE49-F238E27FC236}">
                <a16:creationId xmlns:a16="http://schemas.microsoft.com/office/drawing/2014/main" id="{60B196A0-DB2D-4A88-8532-EB04D2BE931B}"/>
              </a:ext>
            </a:extLst>
          </p:cNvPr>
          <p:cNvSpPr txBox="1"/>
          <p:nvPr/>
        </p:nvSpPr>
        <p:spPr>
          <a:xfrm>
            <a:off x="5725807" y="3762917"/>
            <a:ext cx="3316637" cy="2246769"/>
          </a:xfrm>
          <a:prstGeom prst="rect">
            <a:avLst/>
          </a:prstGeom>
          <a:noFill/>
        </p:spPr>
        <p:txBody>
          <a:bodyPr wrap="square" rtlCol="0">
            <a:spAutoFit/>
          </a:bodyPr>
          <a:lstStyle/>
          <a:p>
            <a:r>
              <a:rPr lang="en-US" sz="1400" dirty="0">
                <a:solidFill>
                  <a:srgbClr val="0070C0"/>
                </a:solidFill>
              </a:rPr>
              <a:t>If HYG accepts the ECR to work with Designer, the owner will update with comments visible to all.</a:t>
            </a:r>
          </a:p>
          <a:p>
            <a:r>
              <a:rPr lang="en-US" sz="1400" dirty="0">
                <a:solidFill>
                  <a:srgbClr val="0070C0"/>
                </a:solidFill>
              </a:rPr>
              <a:t>HYG contact information will be provided and supplier is expected to work directly with that contact.</a:t>
            </a:r>
          </a:p>
          <a:p>
            <a:r>
              <a:rPr lang="en-US" sz="1400" dirty="0">
                <a:solidFill>
                  <a:srgbClr val="0070C0"/>
                </a:solidFill>
              </a:rPr>
              <a:t>If the Design Change is approved, the next step will be to document that change with an ECN and associated document change (Drawing, PRD, </a:t>
            </a:r>
            <a:r>
              <a:rPr lang="en-US" sz="1400" dirty="0" err="1">
                <a:solidFill>
                  <a:srgbClr val="0070C0"/>
                </a:solidFill>
              </a:rPr>
              <a:t>etc</a:t>
            </a:r>
            <a:r>
              <a:rPr lang="en-US" sz="1400" dirty="0">
                <a:solidFill>
                  <a:srgbClr val="0070C0"/>
                </a:solidFill>
              </a:rPr>
              <a:t>…)</a:t>
            </a:r>
          </a:p>
        </p:txBody>
      </p:sp>
      <p:sp>
        <p:nvSpPr>
          <p:cNvPr id="14" name="Title 4">
            <a:extLst>
              <a:ext uri="{FF2B5EF4-FFF2-40B4-BE49-F238E27FC236}">
                <a16:creationId xmlns:a16="http://schemas.microsoft.com/office/drawing/2014/main" id="{CEC7EC72-F9E2-4C16-A62F-670DB31C024D}"/>
              </a:ext>
            </a:extLst>
          </p:cNvPr>
          <p:cNvSpPr>
            <a:spLocks noGrp="1"/>
          </p:cNvSpPr>
          <p:nvPr>
            <p:ph type="title"/>
          </p:nvPr>
        </p:nvSpPr>
        <p:spPr>
          <a:xfrm>
            <a:off x="360363" y="130175"/>
            <a:ext cx="6169025" cy="612775"/>
          </a:xfrm>
          <a:prstGeom prst="rect">
            <a:avLst/>
          </a:prstGeom>
        </p:spPr>
        <p:txBody>
          <a:bodyPr>
            <a:normAutofit/>
          </a:bodyPr>
          <a:lstStyle/>
          <a:p>
            <a:r>
              <a:rPr lang="en-US" dirty="0"/>
              <a:t>Jaggaer ECR Specific</a:t>
            </a:r>
          </a:p>
        </p:txBody>
      </p:sp>
      <p:pic>
        <p:nvPicPr>
          <p:cNvPr id="6" name="Picture 5">
            <a:extLst>
              <a:ext uri="{FF2B5EF4-FFF2-40B4-BE49-F238E27FC236}">
                <a16:creationId xmlns:a16="http://schemas.microsoft.com/office/drawing/2014/main" id="{EB33E04C-1C1E-425B-A02E-02CA5FD502A7}"/>
              </a:ext>
            </a:extLst>
          </p:cNvPr>
          <p:cNvPicPr>
            <a:picLocks noChangeAspect="1"/>
          </p:cNvPicPr>
          <p:nvPr/>
        </p:nvPicPr>
        <p:blipFill>
          <a:blip r:embed="rId3"/>
          <a:stretch>
            <a:fillRect/>
          </a:stretch>
        </p:blipFill>
        <p:spPr>
          <a:xfrm>
            <a:off x="155090" y="3481267"/>
            <a:ext cx="5570717" cy="2810070"/>
          </a:xfrm>
          <a:prstGeom prst="rect">
            <a:avLst/>
          </a:prstGeom>
        </p:spPr>
      </p:pic>
      <p:pic>
        <p:nvPicPr>
          <p:cNvPr id="5" name="Picture 4">
            <a:extLst>
              <a:ext uri="{FF2B5EF4-FFF2-40B4-BE49-F238E27FC236}">
                <a16:creationId xmlns:a16="http://schemas.microsoft.com/office/drawing/2014/main" id="{8F8E0B11-71F2-6429-6165-90A364D4DC9F}"/>
              </a:ext>
            </a:extLst>
          </p:cNvPr>
          <p:cNvPicPr>
            <a:picLocks noChangeAspect="1"/>
          </p:cNvPicPr>
          <p:nvPr/>
        </p:nvPicPr>
        <p:blipFill>
          <a:blip r:embed="rId4"/>
          <a:stretch>
            <a:fillRect/>
          </a:stretch>
        </p:blipFill>
        <p:spPr>
          <a:xfrm>
            <a:off x="37904" y="1088176"/>
            <a:ext cx="4220967" cy="1094885"/>
          </a:xfrm>
          <a:prstGeom prst="rect">
            <a:avLst/>
          </a:prstGeom>
        </p:spPr>
      </p:pic>
    </p:spTree>
    <p:extLst>
      <p:ext uri="{BB962C8B-B14F-4D97-AF65-F5344CB8AC3E}">
        <p14:creationId xmlns:p14="http://schemas.microsoft.com/office/powerpoint/2010/main" val="2621726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B31BC1-1E29-FBCC-C684-C562CCCA3CC7}"/>
              </a:ext>
            </a:extLst>
          </p:cNvPr>
          <p:cNvPicPr>
            <a:picLocks noChangeAspect="1"/>
          </p:cNvPicPr>
          <p:nvPr/>
        </p:nvPicPr>
        <p:blipFill>
          <a:blip r:embed="rId2"/>
          <a:stretch>
            <a:fillRect/>
          </a:stretch>
        </p:blipFill>
        <p:spPr>
          <a:xfrm>
            <a:off x="69889" y="2386893"/>
            <a:ext cx="8967547" cy="2560479"/>
          </a:xfrm>
          <a:prstGeom prst="rect">
            <a:avLst/>
          </a:prstGeom>
        </p:spPr>
      </p:pic>
      <p:sp>
        <p:nvSpPr>
          <p:cNvPr id="4" name="Slide Number Placeholder 3">
            <a:extLst>
              <a:ext uri="{FF2B5EF4-FFF2-40B4-BE49-F238E27FC236}">
                <a16:creationId xmlns:a16="http://schemas.microsoft.com/office/drawing/2014/main" id="{DEAB3C8B-E892-455C-9B14-48E50CF35E7D}"/>
              </a:ext>
            </a:extLst>
          </p:cNvPr>
          <p:cNvSpPr>
            <a:spLocks noGrp="1"/>
          </p:cNvSpPr>
          <p:nvPr>
            <p:ph type="sldNum" sz="quarter" idx="4"/>
          </p:nvPr>
        </p:nvSpPr>
        <p:spPr/>
        <p:txBody>
          <a:bodyPr/>
          <a:lstStyle/>
          <a:p>
            <a:fld id="{36ECEE28-F757-3340-A117-4EB3902EB20D}" type="slidenum">
              <a:rPr lang="en-US" smtClean="0"/>
              <a:pPr/>
              <a:t>17</a:t>
            </a:fld>
            <a:endParaRPr lang="en-US" dirty="0"/>
          </a:p>
        </p:txBody>
      </p:sp>
      <p:sp>
        <p:nvSpPr>
          <p:cNvPr id="8" name="TextBox 7">
            <a:extLst>
              <a:ext uri="{FF2B5EF4-FFF2-40B4-BE49-F238E27FC236}">
                <a16:creationId xmlns:a16="http://schemas.microsoft.com/office/drawing/2014/main" id="{738DCC5C-A14C-497E-A8AE-AF738A81AE5C}"/>
              </a:ext>
            </a:extLst>
          </p:cNvPr>
          <p:cNvSpPr txBox="1"/>
          <p:nvPr/>
        </p:nvSpPr>
        <p:spPr>
          <a:xfrm>
            <a:off x="139337" y="1715331"/>
            <a:ext cx="8865325" cy="523220"/>
          </a:xfrm>
          <a:prstGeom prst="rect">
            <a:avLst/>
          </a:prstGeom>
          <a:noFill/>
        </p:spPr>
        <p:txBody>
          <a:bodyPr wrap="square" rtlCol="0">
            <a:spAutoFit/>
          </a:bodyPr>
          <a:lstStyle/>
          <a:p>
            <a:r>
              <a:rPr lang="en-US" sz="1400" dirty="0">
                <a:solidFill>
                  <a:srgbClr val="0070C0"/>
                </a:solidFill>
              </a:rPr>
              <a:t>Supplier will be able to find the Approved or Rejected ECR in the All Tickets view. Remember that any Closed Ticket will have a line thru it. All other tickets are still active / open.</a:t>
            </a:r>
          </a:p>
        </p:txBody>
      </p:sp>
      <p:sp>
        <p:nvSpPr>
          <p:cNvPr id="9" name="Rectangle 8">
            <a:extLst>
              <a:ext uri="{FF2B5EF4-FFF2-40B4-BE49-F238E27FC236}">
                <a16:creationId xmlns:a16="http://schemas.microsoft.com/office/drawing/2014/main" id="{022E4EF3-666A-43BA-B53D-2EB568574216}"/>
              </a:ext>
            </a:extLst>
          </p:cNvPr>
          <p:cNvSpPr/>
          <p:nvPr/>
        </p:nvSpPr>
        <p:spPr>
          <a:xfrm>
            <a:off x="264262" y="4636704"/>
            <a:ext cx="498948" cy="162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3AECC20-543A-4CBB-BDC2-7C79E59D11F2}"/>
              </a:ext>
            </a:extLst>
          </p:cNvPr>
          <p:cNvCxnSpPr>
            <a:cxnSpLocks/>
          </p:cNvCxnSpPr>
          <p:nvPr/>
        </p:nvCxnSpPr>
        <p:spPr>
          <a:xfrm flipV="1">
            <a:off x="751634" y="3692324"/>
            <a:ext cx="1343384" cy="9559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4">
            <a:extLst>
              <a:ext uri="{FF2B5EF4-FFF2-40B4-BE49-F238E27FC236}">
                <a16:creationId xmlns:a16="http://schemas.microsoft.com/office/drawing/2014/main" id="{2FB81E9E-FDAE-4869-B654-A30DF48516BF}"/>
              </a:ext>
            </a:extLst>
          </p:cNvPr>
          <p:cNvSpPr>
            <a:spLocks noGrp="1"/>
          </p:cNvSpPr>
          <p:nvPr>
            <p:ph type="title"/>
          </p:nvPr>
        </p:nvSpPr>
        <p:spPr>
          <a:xfrm>
            <a:off x="360363" y="130175"/>
            <a:ext cx="6169025" cy="612775"/>
          </a:xfrm>
          <a:prstGeom prst="rect">
            <a:avLst/>
          </a:prstGeom>
        </p:spPr>
        <p:txBody>
          <a:bodyPr>
            <a:normAutofit/>
          </a:bodyPr>
          <a:lstStyle/>
          <a:p>
            <a:r>
              <a:rPr lang="en-US" dirty="0"/>
              <a:t>Jaggaer ECR Specific</a:t>
            </a:r>
          </a:p>
        </p:txBody>
      </p:sp>
    </p:spTree>
    <p:extLst>
      <p:ext uri="{BB962C8B-B14F-4D97-AF65-F5344CB8AC3E}">
        <p14:creationId xmlns:p14="http://schemas.microsoft.com/office/powerpoint/2010/main" val="228152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6ECEE28-F757-3340-A117-4EB3902EB20D}" type="slidenum">
              <a:rPr lang="en-US" smtClean="0"/>
              <a:pPr/>
              <a:t>18</a:t>
            </a:fld>
            <a:endParaRPr lang="en-US" dirty="0"/>
          </a:p>
        </p:txBody>
      </p:sp>
      <p:sp>
        <p:nvSpPr>
          <p:cNvPr id="6" name="Title 5"/>
          <p:cNvSpPr>
            <a:spLocks noGrp="1"/>
          </p:cNvSpPr>
          <p:nvPr>
            <p:ph type="title"/>
          </p:nvPr>
        </p:nvSpPr>
        <p:spPr>
          <a:xfrm>
            <a:off x="360000" y="225085"/>
            <a:ext cx="6169137" cy="614054"/>
          </a:xfrm>
        </p:spPr>
        <p:txBody>
          <a:bodyPr>
            <a:noAutofit/>
          </a:bodyPr>
          <a:lstStyle/>
          <a:p>
            <a:pPr algn="ctr"/>
            <a:r>
              <a:rPr lang="en-US" sz="6600" dirty="0"/>
              <a:t>PCR</a:t>
            </a:r>
          </a:p>
        </p:txBody>
      </p:sp>
      <p:sp>
        <p:nvSpPr>
          <p:cNvPr id="8" name="TextBox 7"/>
          <p:cNvSpPr txBox="1"/>
          <p:nvPr/>
        </p:nvSpPr>
        <p:spPr>
          <a:xfrm>
            <a:off x="217714" y="2030819"/>
            <a:ext cx="8752115" cy="1938992"/>
          </a:xfrm>
          <a:prstGeom prst="rect">
            <a:avLst/>
          </a:prstGeom>
          <a:noFill/>
        </p:spPr>
        <p:txBody>
          <a:bodyPr wrap="square" rtlCol="0">
            <a:spAutoFit/>
          </a:bodyPr>
          <a:lstStyle/>
          <a:p>
            <a:r>
              <a:rPr lang="en-US" sz="4000" dirty="0"/>
              <a:t>Slides 19 – 29</a:t>
            </a:r>
          </a:p>
          <a:p>
            <a:r>
              <a:rPr lang="en-US" sz="4000" dirty="0"/>
              <a:t>Provide an overview of </a:t>
            </a:r>
            <a:r>
              <a:rPr lang="en-US" sz="4000" b="1" dirty="0">
                <a:solidFill>
                  <a:srgbClr val="FF0000"/>
                </a:solidFill>
              </a:rPr>
              <a:t>PCR</a:t>
            </a:r>
            <a:r>
              <a:rPr lang="en-US" sz="4000" dirty="0"/>
              <a:t> </a:t>
            </a:r>
            <a:r>
              <a:rPr lang="en-US" sz="4000" b="1" dirty="0">
                <a:solidFill>
                  <a:srgbClr val="FF0000"/>
                </a:solidFill>
              </a:rPr>
              <a:t>Submission</a:t>
            </a:r>
            <a:r>
              <a:rPr lang="en-US" sz="4000" dirty="0"/>
              <a:t> and input requirements</a:t>
            </a:r>
          </a:p>
        </p:txBody>
      </p:sp>
    </p:spTree>
    <p:extLst>
      <p:ext uri="{BB962C8B-B14F-4D97-AF65-F5344CB8AC3E}">
        <p14:creationId xmlns:p14="http://schemas.microsoft.com/office/powerpoint/2010/main" val="448182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19</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Change Request</a:t>
            </a:r>
          </a:p>
        </p:txBody>
      </p:sp>
      <p:sp>
        <p:nvSpPr>
          <p:cNvPr id="13" name="TextBox 12">
            <a:extLst>
              <a:ext uri="{FF2B5EF4-FFF2-40B4-BE49-F238E27FC236}">
                <a16:creationId xmlns:a16="http://schemas.microsoft.com/office/drawing/2014/main" id="{F1D7716D-7AC4-489F-A6C3-34E71D26ADCF}"/>
              </a:ext>
            </a:extLst>
          </p:cNvPr>
          <p:cNvSpPr txBox="1"/>
          <p:nvPr/>
        </p:nvSpPr>
        <p:spPr>
          <a:xfrm>
            <a:off x="1317398" y="1211369"/>
            <a:ext cx="4682186" cy="338554"/>
          </a:xfrm>
          <a:prstGeom prst="rect">
            <a:avLst/>
          </a:prstGeom>
          <a:noFill/>
        </p:spPr>
        <p:txBody>
          <a:bodyPr wrap="square" rtlCol="0">
            <a:spAutoFit/>
          </a:bodyPr>
          <a:lstStyle/>
          <a:p>
            <a:r>
              <a:rPr lang="en-US" sz="1600" dirty="0">
                <a:solidFill>
                  <a:srgbClr val="0070C0"/>
                </a:solidFill>
              </a:rPr>
              <a:t>Clicking Create Ticket starts the new Ticket (supplier)</a:t>
            </a:r>
          </a:p>
        </p:txBody>
      </p:sp>
      <p:pic>
        <p:nvPicPr>
          <p:cNvPr id="11" name="Picture 10">
            <a:extLst>
              <a:ext uri="{FF2B5EF4-FFF2-40B4-BE49-F238E27FC236}">
                <a16:creationId xmlns:a16="http://schemas.microsoft.com/office/drawing/2014/main" id="{A971DB95-34B0-4C1F-BDA3-74224A753EE2}"/>
              </a:ext>
            </a:extLst>
          </p:cNvPr>
          <p:cNvPicPr>
            <a:picLocks noChangeAspect="1"/>
          </p:cNvPicPr>
          <p:nvPr/>
        </p:nvPicPr>
        <p:blipFill>
          <a:blip r:embed="rId2"/>
          <a:stretch>
            <a:fillRect/>
          </a:stretch>
        </p:blipFill>
        <p:spPr>
          <a:xfrm>
            <a:off x="53884" y="1035833"/>
            <a:ext cx="1181100" cy="981075"/>
          </a:xfrm>
          <a:prstGeom prst="rect">
            <a:avLst/>
          </a:prstGeom>
        </p:spPr>
      </p:pic>
      <p:sp>
        <p:nvSpPr>
          <p:cNvPr id="12" name="Rectangle 11">
            <a:extLst>
              <a:ext uri="{FF2B5EF4-FFF2-40B4-BE49-F238E27FC236}">
                <a16:creationId xmlns:a16="http://schemas.microsoft.com/office/drawing/2014/main" id="{1B314382-1F7E-4AC5-A0EA-35512F3950B1}"/>
              </a:ext>
            </a:extLst>
          </p:cNvPr>
          <p:cNvSpPr/>
          <p:nvPr/>
        </p:nvSpPr>
        <p:spPr>
          <a:xfrm>
            <a:off x="136298" y="1269759"/>
            <a:ext cx="943565"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6F22F8-10ED-4E3B-8FD4-3EDF67A0A0AF}"/>
              </a:ext>
            </a:extLst>
          </p:cNvPr>
          <p:cNvPicPr>
            <a:picLocks noChangeAspect="1"/>
          </p:cNvPicPr>
          <p:nvPr/>
        </p:nvPicPr>
        <p:blipFill>
          <a:blip r:embed="rId3"/>
          <a:stretch>
            <a:fillRect/>
          </a:stretch>
        </p:blipFill>
        <p:spPr>
          <a:xfrm>
            <a:off x="53885" y="2016908"/>
            <a:ext cx="2319202" cy="883081"/>
          </a:xfrm>
          <a:prstGeom prst="rect">
            <a:avLst/>
          </a:prstGeom>
        </p:spPr>
      </p:pic>
      <p:sp>
        <p:nvSpPr>
          <p:cNvPr id="14" name="TextBox 13">
            <a:extLst>
              <a:ext uri="{FF2B5EF4-FFF2-40B4-BE49-F238E27FC236}">
                <a16:creationId xmlns:a16="http://schemas.microsoft.com/office/drawing/2014/main" id="{3F453F0E-7095-4E53-A83E-122BE13766AA}"/>
              </a:ext>
            </a:extLst>
          </p:cNvPr>
          <p:cNvSpPr txBox="1"/>
          <p:nvPr/>
        </p:nvSpPr>
        <p:spPr>
          <a:xfrm>
            <a:off x="2752368" y="2218103"/>
            <a:ext cx="5338353" cy="338554"/>
          </a:xfrm>
          <a:prstGeom prst="rect">
            <a:avLst/>
          </a:prstGeom>
          <a:noFill/>
        </p:spPr>
        <p:txBody>
          <a:bodyPr wrap="square" rtlCol="0">
            <a:spAutoFit/>
          </a:bodyPr>
          <a:lstStyle/>
          <a:p>
            <a:r>
              <a:rPr lang="en-US" sz="1600" dirty="0">
                <a:solidFill>
                  <a:srgbClr val="0070C0"/>
                </a:solidFill>
              </a:rPr>
              <a:t>Click drop down, select ECR/PCR and click Continue</a:t>
            </a:r>
          </a:p>
        </p:txBody>
      </p:sp>
      <p:pic>
        <p:nvPicPr>
          <p:cNvPr id="10" name="Picture 9">
            <a:extLst>
              <a:ext uri="{FF2B5EF4-FFF2-40B4-BE49-F238E27FC236}">
                <a16:creationId xmlns:a16="http://schemas.microsoft.com/office/drawing/2014/main" id="{F3498BE3-AFAB-4643-A662-2D5C4A18DDFF}"/>
              </a:ext>
            </a:extLst>
          </p:cNvPr>
          <p:cNvPicPr>
            <a:picLocks noChangeAspect="1"/>
          </p:cNvPicPr>
          <p:nvPr/>
        </p:nvPicPr>
        <p:blipFill>
          <a:blip r:embed="rId4"/>
          <a:stretch>
            <a:fillRect/>
          </a:stretch>
        </p:blipFill>
        <p:spPr>
          <a:xfrm>
            <a:off x="53884" y="2803571"/>
            <a:ext cx="4591699" cy="3675362"/>
          </a:xfrm>
          <a:prstGeom prst="rect">
            <a:avLst/>
          </a:prstGeom>
        </p:spPr>
      </p:pic>
      <p:sp>
        <p:nvSpPr>
          <p:cNvPr id="17" name="TextBox 16">
            <a:extLst>
              <a:ext uri="{FF2B5EF4-FFF2-40B4-BE49-F238E27FC236}">
                <a16:creationId xmlns:a16="http://schemas.microsoft.com/office/drawing/2014/main" id="{D3735703-6D08-4953-B09C-7FE38FF5727F}"/>
              </a:ext>
            </a:extLst>
          </p:cNvPr>
          <p:cNvSpPr txBox="1"/>
          <p:nvPr/>
        </p:nvSpPr>
        <p:spPr>
          <a:xfrm>
            <a:off x="3414385" y="2936192"/>
            <a:ext cx="5338353" cy="338554"/>
          </a:xfrm>
          <a:prstGeom prst="rect">
            <a:avLst/>
          </a:prstGeom>
          <a:noFill/>
        </p:spPr>
        <p:txBody>
          <a:bodyPr wrap="square" rtlCol="0">
            <a:spAutoFit/>
          </a:bodyPr>
          <a:lstStyle/>
          <a:p>
            <a:r>
              <a:rPr lang="en-US" sz="1600" dirty="0">
                <a:solidFill>
                  <a:srgbClr val="0070C0"/>
                </a:solidFill>
              </a:rPr>
              <a:t>Input General Subject</a:t>
            </a:r>
          </a:p>
        </p:txBody>
      </p:sp>
      <p:sp>
        <p:nvSpPr>
          <p:cNvPr id="19" name="TextBox 18">
            <a:extLst>
              <a:ext uri="{FF2B5EF4-FFF2-40B4-BE49-F238E27FC236}">
                <a16:creationId xmlns:a16="http://schemas.microsoft.com/office/drawing/2014/main" id="{BE31409A-004B-4588-8E4B-21DB3A5D87F5}"/>
              </a:ext>
            </a:extLst>
          </p:cNvPr>
          <p:cNvSpPr txBox="1"/>
          <p:nvPr/>
        </p:nvSpPr>
        <p:spPr>
          <a:xfrm>
            <a:off x="2114323" y="6070876"/>
            <a:ext cx="5338353" cy="338554"/>
          </a:xfrm>
          <a:prstGeom prst="rect">
            <a:avLst/>
          </a:prstGeom>
          <a:noFill/>
        </p:spPr>
        <p:txBody>
          <a:bodyPr wrap="square" rtlCol="0">
            <a:spAutoFit/>
          </a:bodyPr>
          <a:lstStyle/>
          <a:p>
            <a:r>
              <a:rPr lang="en-US" sz="1600" dirty="0">
                <a:solidFill>
                  <a:srgbClr val="0070C0"/>
                </a:solidFill>
              </a:rPr>
              <a:t>Once PCR r ECR is selected, click Save. </a:t>
            </a:r>
          </a:p>
        </p:txBody>
      </p:sp>
      <p:sp>
        <p:nvSpPr>
          <p:cNvPr id="22" name="TextBox 21">
            <a:extLst>
              <a:ext uri="{FF2B5EF4-FFF2-40B4-BE49-F238E27FC236}">
                <a16:creationId xmlns:a16="http://schemas.microsoft.com/office/drawing/2014/main" id="{72BA901B-1672-44A8-85EE-2BEB013E81D4}"/>
              </a:ext>
            </a:extLst>
          </p:cNvPr>
          <p:cNvSpPr txBox="1"/>
          <p:nvPr/>
        </p:nvSpPr>
        <p:spPr>
          <a:xfrm>
            <a:off x="2584416" y="3518406"/>
            <a:ext cx="6217920" cy="338554"/>
          </a:xfrm>
          <a:prstGeom prst="rect">
            <a:avLst/>
          </a:prstGeom>
          <a:noFill/>
        </p:spPr>
        <p:txBody>
          <a:bodyPr wrap="square" rtlCol="0">
            <a:spAutoFit/>
          </a:bodyPr>
          <a:lstStyle/>
          <a:p>
            <a:r>
              <a:rPr lang="en-US" sz="1600" dirty="0">
                <a:solidFill>
                  <a:srgbClr val="0070C0"/>
                </a:solidFill>
              </a:rPr>
              <a:t>Confirm if this is a PCR or ECR based on SQM Definitions listed below</a:t>
            </a:r>
          </a:p>
        </p:txBody>
      </p:sp>
      <p:cxnSp>
        <p:nvCxnSpPr>
          <p:cNvPr id="2" name="Straight Arrow Connector 1">
            <a:extLst>
              <a:ext uri="{FF2B5EF4-FFF2-40B4-BE49-F238E27FC236}">
                <a16:creationId xmlns:a16="http://schemas.microsoft.com/office/drawing/2014/main" id="{A02FEBB8-85BC-05C9-C3A8-E0C3CA0F22C6}"/>
              </a:ext>
            </a:extLst>
          </p:cNvPr>
          <p:cNvCxnSpPr>
            <a:cxnSpLocks/>
          </p:cNvCxnSpPr>
          <p:nvPr/>
        </p:nvCxnSpPr>
        <p:spPr>
          <a:xfrm flipH="1">
            <a:off x="2125117" y="2379306"/>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F42D469-A2A9-1DEB-6B0B-FF6333D16FF5}"/>
              </a:ext>
            </a:extLst>
          </p:cNvPr>
          <p:cNvCxnSpPr>
            <a:cxnSpLocks/>
          </p:cNvCxnSpPr>
          <p:nvPr/>
        </p:nvCxnSpPr>
        <p:spPr>
          <a:xfrm flipH="1">
            <a:off x="2771030" y="3127233"/>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15ACA5C-790D-0878-475F-57F9C9E0935B}"/>
              </a:ext>
            </a:extLst>
          </p:cNvPr>
          <p:cNvCxnSpPr>
            <a:cxnSpLocks/>
          </p:cNvCxnSpPr>
          <p:nvPr/>
        </p:nvCxnSpPr>
        <p:spPr>
          <a:xfrm flipH="1">
            <a:off x="1981038" y="3682615"/>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8281CB1-5D1A-EBBF-C00E-5DABF0AE11D1}"/>
              </a:ext>
            </a:extLst>
          </p:cNvPr>
          <p:cNvCxnSpPr>
            <a:cxnSpLocks/>
          </p:cNvCxnSpPr>
          <p:nvPr/>
        </p:nvCxnSpPr>
        <p:spPr>
          <a:xfrm flipH="1">
            <a:off x="1544356" y="6258948"/>
            <a:ext cx="580761" cy="8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0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34983" y="1013914"/>
            <a:ext cx="8874034" cy="4830172"/>
          </a:xfrm>
        </p:spPr>
        <p:txBody>
          <a:bodyPr>
            <a:normAutofit fontScale="85000" lnSpcReduction="20000"/>
          </a:bodyPr>
          <a:lstStyle/>
          <a:p>
            <a:pPr marL="0" indent="0">
              <a:buNone/>
            </a:pPr>
            <a:r>
              <a:rPr lang="en-GB" sz="1800" dirty="0"/>
              <a:t>This presentation is an information training pack for the HYG Change Request and Part Approval Submission Process. In an effort to better streamline communications with the supply base, we have created a new ECR, PCR and PA Submission Process within the Jaggaer system our Suppliers and HYG Supply Chain Teams utilize.</a:t>
            </a:r>
          </a:p>
          <a:p>
            <a:pPr marL="0" indent="0">
              <a:buNone/>
            </a:pPr>
            <a:endParaRPr lang="en-GB" sz="1800" dirty="0"/>
          </a:p>
          <a:p>
            <a:pPr marL="0" indent="0">
              <a:buNone/>
            </a:pPr>
            <a:r>
              <a:rPr lang="en-GB" sz="1800" dirty="0"/>
              <a:t>While the system looks different, the functionality is the nearly </a:t>
            </a:r>
            <a:r>
              <a:rPr lang="en-GB" sz="1800" dirty="0">
                <a:solidFill>
                  <a:schemeClr val="tx1"/>
                </a:solidFill>
              </a:rPr>
              <a:t>the same, it’s easy </a:t>
            </a:r>
            <a:r>
              <a:rPr lang="en-GB" sz="1800" dirty="0"/>
              <a:t>to use and self explanatory.</a:t>
            </a:r>
          </a:p>
          <a:p>
            <a:pPr marL="0" indent="0">
              <a:buNone/>
            </a:pPr>
            <a:endParaRPr lang="en-GB" sz="1800" dirty="0"/>
          </a:p>
          <a:p>
            <a:pPr marL="0" indent="0">
              <a:buNone/>
            </a:pPr>
            <a:r>
              <a:rPr lang="en-GB" sz="1800" dirty="0"/>
              <a:t>Change always has challenges and it’s typically with our ability to accept the need to learn a new way. With that said, we expect no functional or communication challenges with using the system. However, we do expect some system access challenges if Suppliers Do Not Maintain Contacts and Access within Jaggaer. Utilize the below procedure if you have any issues with system access or Quality Contacts.</a:t>
            </a:r>
          </a:p>
          <a:p>
            <a:pPr marL="0" indent="0">
              <a:buNone/>
            </a:pPr>
            <a:endParaRPr lang="en-GB" sz="1800" dirty="0"/>
          </a:p>
          <a:p>
            <a:pPr lvl="1">
              <a:buFont typeface="Arial" panose="020B0604020202020204" pitchFamily="34" charset="0"/>
              <a:buChar char="•"/>
            </a:pPr>
            <a:r>
              <a:rPr lang="en-GB" sz="1600" dirty="0">
                <a:solidFill>
                  <a:srgbClr val="FF0000"/>
                </a:solidFill>
              </a:rPr>
              <a:t>If you company needs Access To Jaggaer – Contact your HYG Commodity Manager          </a:t>
            </a:r>
          </a:p>
          <a:p>
            <a:pPr lvl="1">
              <a:buFont typeface="Arial" panose="020B0604020202020204" pitchFamily="34" charset="0"/>
              <a:buChar char="•"/>
            </a:pPr>
            <a:r>
              <a:rPr lang="en-GB" sz="1600" dirty="0">
                <a:solidFill>
                  <a:srgbClr val="FF0000"/>
                </a:solidFill>
              </a:rPr>
              <a:t>Adding your companies Quality Contact to Jaggaer – Follow Training in Attached       </a:t>
            </a:r>
          </a:p>
          <a:p>
            <a:pPr marL="0" indent="0">
              <a:buNone/>
            </a:pPr>
            <a:endParaRPr lang="en-GB" sz="1800" dirty="0"/>
          </a:p>
          <a:p>
            <a:pPr marL="0" indent="0">
              <a:buNone/>
            </a:pPr>
            <a:r>
              <a:rPr lang="en-GB" sz="1800" dirty="0"/>
              <a:t>The following slides will guide you thru both the Supplier Quality Manual Requirements and the Jaggaer Process for submission. The guide will walk you thru ECR, PCR and PA Submission. You will notice common access methods, self explanatory inputs, clear tracking of status and most importantly, both HYG and the Supplier will receive email notifications each time there is an update to one of the submissions.</a:t>
            </a:r>
          </a:p>
          <a:p>
            <a:pPr marL="0" indent="0">
              <a:buNone/>
            </a:pPr>
            <a:endParaRPr lang="en-GB" sz="1800" dirty="0">
              <a:solidFill>
                <a:srgbClr val="FF0000"/>
              </a:solidFill>
            </a:endParaRPr>
          </a:p>
          <a:p>
            <a:pPr marL="0" indent="0">
              <a:buNone/>
            </a:pPr>
            <a:r>
              <a:rPr lang="en-GB" sz="1800" dirty="0">
                <a:solidFill>
                  <a:srgbClr val="FF0000"/>
                </a:solidFill>
              </a:rPr>
              <a:t>Note: When in doubt, pick up the phone. Contact your HYG SQE, QE, QA, Commodity Manager or Supply Chain Associate. One of us will always help guide you to the correct person or method of resolution.  Access challenges with Jaggaer or any other HYG System is no excuse for not communicating or following procedures.</a:t>
            </a:r>
          </a:p>
          <a:p>
            <a:pPr marL="0" indent="0">
              <a:buNone/>
            </a:pPr>
            <a:endParaRPr lang="en-GB" sz="1800" dirty="0"/>
          </a:p>
        </p:txBody>
      </p:sp>
      <p:sp>
        <p:nvSpPr>
          <p:cNvPr id="3" name="Title 2"/>
          <p:cNvSpPr>
            <a:spLocks noGrp="1"/>
          </p:cNvSpPr>
          <p:nvPr>
            <p:ph type="title"/>
          </p:nvPr>
        </p:nvSpPr>
        <p:spPr/>
        <p:txBody>
          <a:bodyPr>
            <a:normAutofit/>
          </a:bodyPr>
          <a:lstStyle/>
          <a:p>
            <a:r>
              <a:rPr lang="en-GB" dirty="0"/>
              <a:t>Jaggaer ECR / PCR and PA Submission</a:t>
            </a:r>
          </a:p>
        </p:txBody>
      </p:sp>
      <p:sp>
        <p:nvSpPr>
          <p:cNvPr id="4" name="Slide Number Placeholder 3"/>
          <p:cNvSpPr>
            <a:spLocks noGrp="1"/>
          </p:cNvSpPr>
          <p:nvPr>
            <p:ph type="sldNum" sz="quarter" idx="4"/>
          </p:nvPr>
        </p:nvSpPr>
        <p:spPr/>
        <p:txBody>
          <a:bodyPr/>
          <a:lstStyle/>
          <a:p>
            <a:fld id="{36ECEE28-F757-3340-A117-4EB3902EB20D}" type="slidenum">
              <a:rPr lang="en-US" smtClean="0"/>
              <a:pPr/>
              <a:t>2</a:t>
            </a:fld>
            <a:endParaRPr lang="en-US" dirty="0"/>
          </a:p>
        </p:txBody>
      </p:sp>
      <p:sp>
        <p:nvSpPr>
          <p:cNvPr id="10" name="TextBox 9">
            <a:extLst>
              <a:ext uri="{FF2B5EF4-FFF2-40B4-BE49-F238E27FC236}">
                <a16:creationId xmlns:a16="http://schemas.microsoft.com/office/drawing/2014/main" id="{76B54ADB-19CE-409C-BC56-FD331400867C}"/>
              </a:ext>
            </a:extLst>
          </p:cNvPr>
          <p:cNvSpPr txBox="1"/>
          <p:nvPr/>
        </p:nvSpPr>
        <p:spPr>
          <a:xfrm>
            <a:off x="265922" y="5844086"/>
            <a:ext cx="8612155" cy="369332"/>
          </a:xfrm>
          <a:prstGeom prst="rect">
            <a:avLst/>
          </a:prstGeom>
        </p:spPr>
        <p:txBody>
          <a:bodyPr vert="horz">
            <a:normAutofit/>
          </a:bodyPr>
          <a:lstStyle>
            <a:lvl1pPr indent="0">
              <a:lnSpc>
                <a:spcPct val="90000"/>
              </a:lnSpc>
              <a:spcBef>
                <a:spcPts val="600"/>
              </a:spcBef>
              <a:buSzPct val="100000"/>
              <a:buFontTx/>
              <a:buNone/>
              <a:defRPr baseline="0">
                <a:solidFill>
                  <a:schemeClr val="tx1">
                    <a:lumMod val="85000"/>
                    <a:lumOff val="15000"/>
                  </a:schemeClr>
                </a:solidFill>
                <a:latin typeface="Calibri"/>
                <a:cs typeface="Calibri"/>
              </a:defRPr>
            </a:lvl1pPr>
            <a:lvl2pPr marL="720000" lvl="1" indent="-360000">
              <a:lnSpc>
                <a:spcPct val="90000"/>
              </a:lnSpc>
              <a:spcBef>
                <a:spcPts val="600"/>
              </a:spcBef>
              <a:buSzPct val="100000"/>
              <a:buFont typeface="Arial" panose="020B0604020202020204" pitchFamily="34" charset="0"/>
              <a:buChar char="•"/>
              <a:defRPr sz="1600">
                <a:solidFill>
                  <a:srgbClr val="FF0000"/>
                </a:solidFill>
                <a:latin typeface="Calibri"/>
                <a:cs typeface="Calibri"/>
              </a:defRPr>
            </a:lvl2pPr>
            <a:lvl3pPr marL="1080000" indent="-360000">
              <a:lnSpc>
                <a:spcPct val="90000"/>
              </a:lnSpc>
              <a:spcBef>
                <a:spcPts val="600"/>
              </a:spcBef>
              <a:buSzPct val="100000"/>
              <a:buFontTx/>
              <a:buBlip>
                <a:blip r:embed="rId3"/>
              </a:buBlip>
              <a:defRPr sz="2000">
                <a:solidFill>
                  <a:schemeClr val="tx1">
                    <a:lumMod val="85000"/>
                    <a:lumOff val="15000"/>
                  </a:schemeClr>
                </a:solidFill>
                <a:latin typeface="Calibri"/>
                <a:cs typeface="Calibri"/>
              </a:defRPr>
            </a:lvl3pPr>
            <a:lvl4pPr marL="1440000" indent="-360000">
              <a:lnSpc>
                <a:spcPct val="90000"/>
              </a:lnSpc>
              <a:spcBef>
                <a:spcPts val="600"/>
              </a:spcBef>
              <a:buSzPct val="100000"/>
              <a:buFontTx/>
              <a:buBlip>
                <a:blip r:embed="rId3"/>
              </a:buBlip>
              <a:defRPr>
                <a:solidFill>
                  <a:schemeClr val="tx1">
                    <a:lumMod val="85000"/>
                    <a:lumOff val="15000"/>
                  </a:schemeClr>
                </a:solidFill>
                <a:latin typeface="Calibri"/>
                <a:cs typeface="Calibri"/>
              </a:defRPr>
            </a:lvl4pPr>
            <a:lvl5pPr marL="1800000" indent="-360000">
              <a:lnSpc>
                <a:spcPct val="90000"/>
              </a:lnSpc>
              <a:spcBef>
                <a:spcPts val="600"/>
              </a:spcBef>
              <a:buSzPct val="100000"/>
              <a:buFontTx/>
              <a:buBlip>
                <a:blip r:embed="rId3"/>
              </a:buBlip>
              <a:defRPr sz="2400">
                <a:solidFill>
                  <a:schemeClr val="tx1">
                    <a:lumMod val="85000"/>
                    <a:lumOff val="15000"/>
                  </a:schemeClr>
                </a:solidFill>
                <a:latin typeface="Calibri"/>
                <a:cs typeface="Calibri"/>
              </a:defRPr>
            </a:lvl5pPr>
            <a:lvl6pPr marL="1800000" indent="0">
              <a:lnSpc>
                <a:spcPct val="90000"/>
              </a:lnSpc>
              <a:spcBef>
                <a:spcPts val="600"/>
              </a:spcBef>
              <a:buSzPct val="100000"/>
              <a:buFontTx/>
              <a:buNone/>
              <a:defRPr sz="2400">
                <a:solidFill>
                  <a:schemeClr val="tx1">
                    <a:lumMod val="85000"/>
                    <a:lumOff val="15000"/>
                  </a:schemeClr>
                </a:solidFill>
                <a:latin typeface="Calibri"/>
                <a:cs typeface="Calibri"/>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buFont typeface="Wingdings" panose="05000000000000000000" pitchFamily="2" charset="2"/>
              <a:buChar char="Ø"/>
            </a:pPr>
            <a:r>
              <a:rPr lang="en-US" sz="1500" dirty="0"/>
              <a:t>HYG users needing access, please follow DCN 21105. </a:t>
            </a:r>
          </a:p>
        </p:txBody>
      </p:sp>
      <p:graphicFrame>
        <p:nvGraphicFramePr>
          <p:cNvPr id="7" name="Object 6">
            <a:extLst>
              <a:ext uri="{FF2B5EF4-FFF2-40B4-BE49-F238E27FC236}">
                <a16:creationId xmlns:a16="http://schemas.microsoft.com/office/drawing/2014/main" id="{3DF25799-B699-446D-1284-C64BA830835B}"/>
              </a:ext>
            </a:extLst>
          </p:cNvPr>
          <p:cNvGraphicFramePr>
            <a:graphicFrameLocks noChangeAspect="1"/>
          </p:cNvGraphicFramePr>
          <p:nvPr>
            <p:extLst>
              <p:ext uri="{D42A27DB-BD31-4B8C-83A1-F6EECF244321}">
                <p14:modId xmlns:p14="http://schemas.microsoft.com/office/powerpoint/2010/main" val="3800838370"/>
              </p:ext>
            </p:extLst>
          </p:nvPr>
        </p:nvGraphicFramePr>
        <p:xfrm>
          <a:off x="6939582" y="3192636"/>
          <a:ext cx="2006600" cy="347663"/>
        </p:xfrm>
        <a:graphic>
          <a:graphicData uri="http://schemas.openxmlformats.org/presentationml/2006/ole">
            <mc:AlternateContent xmlns:mc="http://schemas.openxmlformats.org/markup-compatibility/2006">
              <mc:Choice xmlns:v="urn:schemas-microsoft-com:vml" Requires="v">
                <p:oleObj name="Packager Shell Object" showAsIcon="1" r:id="rId4" imgW="2005920" imgH="347400" progId="Package">
                  <p:embed/>
                </p:oleObj>
              </mc:Choice>
              <mc:Fallback>
                <p:oleObj name="Packager Shell Object" showAsIcon="1" r:id="rId4" imgW="2005920" imgH="347400" progId="Package">
                  <p:embed/>
                  <p:pic>
                    <p:nvPicPr>
                      <p:cNvPr id="0" name=""/>
                      <p:cNvPicPr/>
                      <p:nvPr/>
                    </p:nvPicPr>
                    <p:blipFill>
                      <a:blip r:embed="rId5"/>
                      <a:stretch>
                        <a:fillRect/>
                      </a:stretch>
                    </p:blipFill>
                    <p:spPr>
                      <a:xfrm>
                        <a:off x="6939582" y="3192636"/>
                        <a:ext cx="2006600" cy="347663"/>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6101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4192BAD-C545-E5AD-072D-20D5B6815A57}"/>
              </a:ext>
            </a:extLst>
          </p:cNvPr>
          <p:cNvPicPr>
            <a:picLocks noChangeAspect="1"/>
          </p:cNvPicPr>
          <p:nvPr/>
        </p:nvPicPr>
        <p:blipFill>
          <a:blip r:embed="rId2"/>
          <a:stretch>
            <a:fillRect/>
          </a:stretch>
        </p:blipFill>
        <p:spPr>
          <a:xfrm>
            <a:off x="175879" y="2231758"/>
            <a:ext cx="6777304" cy="4062056"/>
          </a:xfrm>
          <a:prstGeom prst="rect">
            <a:avLst/>
          </a:prstGeom>
        </p:spPr>
      </p:pic>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20</a:t>
            </a:fld>
            <a:endParaRPr lang="en-US" dirty="0"/>
          </a:p>
        </p:txBody>
      </p:sp>
      <p:sp>
        <p:nvSpPr>
          <p:cNvPr id="14" name="TextBox 13">
            <a:extLst>
              <a:ext uri="{FF2B5EF4-FFF2-40B4-BE49-F238E27FC236}">
                <a16:creationId xmlns:a16="http://schemas.microsoft.com/office/drawing/2014/main" id="{3F453F0E-7095-4E53-A83E-122BE13766AA}"/>
              </a:ext>
            </a:extLst>
          </p:cNvPr>
          <p:cNvSpPr txBox="1"/>
          <p:nvPr/>
        </p:nvSpPr>
        <p:spPr>
          <a:xfrm>
            <a:off x="2475405" y="1326810"/>
            <a:ext cx="6374260"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sp>
        <p:nvSpPr>
          <p:cNvPr id="17" name="TextBox 16">
            <a:extLst>
              <a:ext uri="{FF2B5EF4-FFF2-40B4-BE49-F238E27FC236}">
                <a16:creationId xmlns:a16="http://schemas.microsoft.com/office/drawing/2014/main" id="{D3735703-6D08-4953-B09C-7FE38FF5727F}"/>
              </a:ext>
            </a:extLst>
          </p:cNvPr>
          <p:cNvSpPr txBox="1"/>
          <p:nvPr/>
        </p:nvSpPr>
        <p:spPr>
          <a:xfrm>
            <a:off x="4087562" y="3503137"/>
            <a:ext cx="244157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Describe change content</a:t>
            </a:r>
          </a:p>
        </p:txBody>
      </p:sp>
      <p:sp>
        <p:nvSpPr>
          <p:cNvPr id="22" name="TextBox 21">
            <a:extLst>
              <a:ext uri="{FF2B5EF4-FFF2-40B4-BE49-F238E27FC236}">
                <a16:creationId xmlns:a16="http://schemas.microsoft.com/office/drawing/2014/main" id="{72BA901B-1672-44A8-85EE-2BEB013E81D4}"/>
              </a:ext>
            </a:extLst>
          </p:cNvPr>
          <p:cNvSpPr txBox="1"/>
          <p:nvPr/>
        </p:nvSpPr>
        <p:spPr>
          <a:xfrm>
            <a:off x="5191792" y="2575252"/>
            <a:ext cx="3759757" cy="523220"/>
          </a:xfrm>
          <a:prstGeom prst="rect">
            <a:avLst/>
          </a:prstGeom>
          <a:noFill/>
        </p:spPr>
        <p:txBody>
          <a:bodyPr wrap="square" rtlCol="0">
            <a:spAutoFit/>
          </a:bodyPr>
          <a:lstStyle/>
          <a:p>
            <a:r>
              <a:rPr lang="en-US" sz="1400" dirty="0">
                <a:solidFill>
                  <a:srgbClr val="0070C0"/>
                </a:solidFill>
              </a:rPr>
              <a:t>Some sections will auto populate based on your Jaggaer credentials and previous inputs</a:t>
            </a:r>
          </a:p>
        </p:txBody>
      </p:sp>
      <p:sp>
        <p:nvSpPr>
          <p:cNvPr id="16" name="Title 4">
            <a:extLst>
              <a:ext uri="{FF2B5EF4-FFF2-40B4-BE49-F238E27FC236}">
                <a16:creationId xmlns:a16="http://schemas.microsoft.com/office/drawing/2014/main" id="{6FA6DC8F-D729-4F4C-8D33-CBB10B4D6FED}"/>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25" name="TextBox 24">
            <a:extLst>
              <a:ext uri="{FF2B5EF4-FFF2-40B4-BE49-F238E27FC236}">
                <a16:creationId xmlns:a16="http://schemas.microsoft.com/office/drawing/2014/main" id="{98644FC9-2B9D-4791-A295-FB7413AC0D62}"/>
              </a:ext>
            </a:extLst>
          </p:cNvPr>
          <p:cNvSpPr txBox="1"/>
          <p:nvPr/>
        </p:nvSpPr>
        <p:spPr>
          <a:xfrm>
            <a:off x="5518061" y="4385598"/>
            <a:ext cx="2781208" cy="307777"/>
          </a:xfrm>
          <a:prstGeom prst="rect">
            <a:avLst/>
          </a:prstGeom>
          <a:noFill/>
        </p:spPr>
        <p:txBody>
          <a:bodyPr wrap="square" rtlCol="0">
            <a:spAutoFit/>
          </a:bodyPr>
          <a:lstStyle/>
          <a:p>
            <a:r>
              <a:rPr lang="en-US" sz="1400" dirty="0">
                <a:solidFill>
                  <a:srgbClr val="0070C0"/>
                </a:solidFill>
              </a:rPr>
              <a:t>Check off on change category</a:t>
            </a:r>
          </a:p>
        </p:txBody>
      </p:sp>
      <p:sp>
        <p:nvSpPr>
          <p:cNvPr id="26" name="TextBox 25">
            <a:extLst>
              <a:ext uri="{FF2B5EF4-FFF2-40B4-BE49-F238E27FC236}">
                <a16:creationId xmlns:a16="http://schemas.microsoft.com/office/drawing/2014/main" id="{8EE0DA2F-8732-4C37-9160-A0AB5A505183}"/>
              </a:ext>
            </a:extLst>
          </p:cNvPr>
          <p:cNvSpPr txBox="1"/>
          <p:nvPr/>
        </p:nvSpPr>
        <p:spPr>
          <a:xfrm>
            <a:off x="1668596" y="5313916"/>
            <a:ext cx="6019827" cy="307777"/>
          </a:xfrm>
          <a:prstGeom prst="rect">
            <a:avLst/>
          </a:prstGeom>
          <a:noFill/>
        </p:spPr>
        <p:txBody>
          <a:bodyPr wrap="square" rtlCol="0">
            <a:spAutoFit/>
          </a:bodyPr>
          <a:lstStyle/>
          <a:p>
            <a:r>
              <a:rPr lang="en-US" sz="1400" dirty="0">
                <a:solidFill>
                  <a:srgbClr val="0070C0"/>
                </a:solidFill>
              </a:rPr>
              <a:t>Input Part # information. </a:t>
            </a:r>
            <a:r>
              <a:rPr lang="en-US" sz="1400" dirty="0">
                <a:solidFill>
                  <a:srgbClr val="FF0000"/>
                </a:solidFill>
              </a:rPr>
              <a:t>Clicking [+++] will allow for input of multiple part #’s</a:t>
            </a:r>
          </a:p>
        </p:txBody>
      </p:sp>
      <p:sp>
        <p:nvSpPr>
          <p:cNvPr id="2" name="Rectangle 1">
            <a:extLst>
              <a:ext uri="{FF2B5EF4-FFF2-40B4-BE49-F238E27FC236}">
                <a16:creationId xmlns:a16="http://schemas.microsoft.com/office/drawing/2014/main" id="{5F1AEF8C-2163-2FDF-B161-E94C81632ACF}"/>
              </a:ext>
            </a:extLst>
          </p:cNvPr>
          <p:cNvSpPr/>
          <p:nvPr/>
        </p:nvSpPr>
        <p:spPr>
          <a:xfrm>
            <a:off x="1619823" y="5910941"/>
            <a:ext cx="481441" cy="191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3F510A3-AF9B-DDA2-EE03-57E60B853A51}"/>
              </a:ext>
            </a:extLst>
          </p:cNvPr>
          <p:cNvSpPr txBox="1"/>
          <p:nvPr/>
        </p:nvSpPr>
        <p:spPr>
          <a:xfrm>
            <a:off x="2173096" y="5851035"/>
            <a:ext cx="4851919"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 more part numbers.</a:t>
            </a:r>
          </a:p>
        </p:txBody>
      </p:sp>
      <p:pic>
        <p:nvPicPr>
          <p:cNvPr id="7" name="Picture 6">
            <a:extLst>
              <a:ext uri="{FF2B5EF4-FFF2-40B4-BE49-F238E27FC236}">
                <a16:creationId xmlns:a16="http://schemas.microsoft.com/office/drawing/2014/main" id="{326706D2-3E0D-B873-6956-49457CBE99DD}"/>
              </a:ext>
            </a:extLst>
          </p:cNvPr>
          <p:cNvPicPr>
            <a:picLocks noChangeAspect="1"/>
          </p:cNvPicPr>
          <p:nvPr/>
        </p:nvPicPr>
        <p:blipFill>
          <a:blip r:embed="rId3"/>
          <a:stretch>
            <a:fillRect/>
          </a:stretch>
        </p:blipFill>
        <p:spPr>
          <a:xfrm>
            <a:off x="192452" y="1008513"/>
            <a:ext cx="2282954" cy="1223245"/>
          </a:xfrm>
          <a:prstGeom prst="rect">
            <a:avLst/>
          </a:prstGeom>
        </p:spPr>
      </p:pic>
    </p:spTree>
    <p:extLst>
      <p:ext uri="{BB962C8B-B14F-4D97-AF65-F5344CB8AC3E}">
        <p14:creationId xmlns:p14="http://schemas.microsoft.com/office/powerpoint/2010/main" val="404632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AF695-B3D0-3642-EAF0-61089DFD99A2}"/>
              </a:ext>
            </a:extLst>
          </p:cNvPr>
          <p:cNvPicPr>
            <a:picLocks noChangeAspect="1"/>
          </p:cNvPicPr>
          <p:nvPr/>
        </p:nvPicPr>
        <p:blipFill>
          <a:blip r:embed="rId2"/>
          <a:stretch>
            <a:fillRect/>
          </a:stretch>
        </p:blipFill>
        <p:spPr>
          <a:xfrm>
            <a:off x="92430" y="1025522"/>
            <a:ext cx="7301835" cy="5334063"/>
          </a:xfrm>
          <a:prstGeom prst="rect">
            <a:avLst/>
          </a:prstGeom>
        </p:spPr>
      </p:pic>
      <p:sp>
        <p:nvSpPr>
          <p:cNvPr id="4" name="Slide Number Placeholder 3">
            <a:extLst>
              <a:ext uri="{FF2B5EF4-FFF2-40B4-BE49-F238E27FC236}">
                <a16:creationId xmlns:a16="http://schemas.microsoft.com/office/drawing/2014/main" id="{D9948053-4F85-432B-873F-C02392CF5FA0}"/>
              </a:ext>
            </a:extLst>
          </p:cNvPr>
          <p:cNvSpPr>
            <a:spLocks noGrp="1"/>
          </p:cNvSpPr>
          <p:nvPr>
            <p:ph type="sldNum" sz="quarter" idx="4"/>
          </p:nvPr>
        </p:nvSpPr>
        <p:spPr/>
        <p:txBody>
          <a:bodyPr/>
          <a:lstStyle/>
          <a:p>
            <a:fld id="{36ECEE28-F757-3340-A117-4EB3902EB20D}" type="slidenum">
              <a:rPr lang="en-US" smtClean="0"/>
              <a:pPr/>
              <a:t>21</a:t>
            </a:fld>
            <a:endParaRPr lang="en-US" dirty="0"/>
          </a:p>
        </p:txBody>
      </p:sp>
      <p:sp>
        <p:nvSpPr>
          <p:cNvPr id="12" name="TextBox 11">
            <a:extLst>
              <a:ext uri="{FF2B5EF4-FFF2-40B4-BE49-F238E27FC236}">
                <a16:creationId xmlns:a16="http://schemas.microsoft.com/office/drawing/2014/main" id="{25A78D83-DC25-471F-8B84-9B6AF3A5FD44}"/>
              </a:ext>
            </a:extLst>
          </p:cNvPr>
          <p:cNvSpPr txBox="1"/>
          <p:nvPr/>
        </p:nvSpPr>
        <p:spPr>
          <a:xfrm>
            <a:off x="3056553" y="1025522"/>
            <a:ext cx="6042350" cy="307777"/>
          </a:xfrm>
          <a:prstGeom prst="rect">
            <a:avLst/>
          </a:prstGeom>
          <a:noFill/>
        </p:spPr>
        <p:txBody>
          <a:bodyPr wrap="square" rtlCol="0">
            <a:spAutoFit/>
          </a:bodyPr>
          <a:lstStyle/>
          <a:p>
            <a:r>
              <a:rPr lang="en-US" sz="1400" dirty="0">
                <a:solidFill>
                  <a:srgbClr val="0070C0"/>
                </a:solidFill>
              </a:rPr>
              <a:t>Yes or No? </a:t>
            </a:r>
            <a:r>
              <a:rPr lang="en-US" sz="1400" b="1" dirty="0">
                <a:solidFill>
                  <a:srgbClr val="0070C0"/>
                </a:solidFill>
              </a:rPr>
              <a:t>If Yes</a:t>
            </a:r>
            <a:r>
              <a:rPr lang="en-US" sz="1400" dirty="0">
                <a:solidFill>
                  <a:srgbClr val="0070C0"/>
                </a:solidFill>
              </a:rPr>
              <a:t>, inputs are required to document the </a:t>
            </a:r>
            <a:r>
              <a:rPr lang="en-US" sz="1400" b="1" dirty="0">
                <a:solidFill>
                  <a:srgbClr val="0070C0"/>
                </a:solidFill>
              </a:rPr>
              <a:t>current and new locations</a:t>
            </a:r>
          </a:p>
        </p:txBody>
      </p:sp>
      <p:sp>
        <p:nvSpPr>
          <p:cNvPr id="15" name="Title 4">
            <a:extLst>
              <a:ext uri="{FF2B5EF4-FFF2-40B4-BE49-F238E27FC236}">
                <a16:creationId xmlns:a16="http://schemas.microsoft.com/office/drawing/2014/main" id="{32FB503C-8D9A-4E07-999B-C8CC91DD7E0F}"/>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6" name="TextBox 15">
            <a:extLst>
              <a:ext uri="{FF2B5EF4-FFF2-40B4-BE49-F238E27FC236}">
                <a16:creationId xmlns:a16="http://schemas.microsoft.com/office/drawing/2014/main" id="{AFFCC264-4FCF-4DFC-8BBA-8CE84DA29082}"/>
              </a:ext>
            </a:extLst>
          </p:cNvPr>
          <p:cNvSpPr txBox="1"/>
          <p:nvPr/>
        </p:nvSpPr>
        <p:spPr>
          <a:xfrm>
            <a:off x="5541274" y="1593701"/>
            <a:ext cx="2055223" cy="307777"/>
          </a:xfrm>
          <a:prstGeom prst="rect">
            <a:avLst/>
          </a:prstGeom>
          <a:noFill/>
        </p:spPr>
        <p:txBody>
          <a:bodyPr wrap="square" rtlCol="0">
            <a:spAutoFit/>
          </a:bodyPr>
          <a:lstStyle/>
          <a:p>
            <a:r>
              <a:rPr lang="en-US" sz="1400" dirty="0">
                <a:solidFill>
                  <a:srgbClr val="0070C0"/>
                </a:solidFill>
              </a:rPr>
              <a:t>HYG Locations Impacted</a:t>
            </a:r>
          </a:p>
        </p:txBody>
      </p:sp>
      <p:sp>
        <p:nvSpPr>
          <p:cNvPr id="23" name="TextBox 22">
            <a:extLst>
              <a:ext uri="{FF2B5EF4-FFF2-40B4-BE49-F238E27FC236}">
                <a16:creationId xmlns:a16="http://schemas.microsoft.com/office/drawing/2014/main" id="{F2B47A2D-9F6F-437E-85B8-1049A7B0EBE3}"/>
              </a:ext>
            </a:extLst>
          </p:cNvPr>
          <p:cNvSpPr txBox="1"/>
          <p:nvPr/>
        </p:nvSpPr>
        <p:spPr>
          <a:xfrm>
            <a:off x="4572000" y="2520240"/>
            <a:ext cx="4535492" cy="954107"/>
          </a:xfrm>
          <a:prstGeom prst="rect">
            <a:avLst/>
          </a:prstGeom>
          <a:noFill/>
        </p:spPr>
        <p:txBody>
          <a:bodyPr wrap="square" rtlCol="0">
            <a:spAutoFit/>
          </a:bodyPr>
          <a:lstStyle/>
          <a:p>
            <a:r>
              <a:rPr lang="en-US" sz="1400" dirty="0">
                <a:solidFill>
                  <a:srgbClr val="0070C0"/>
                </a:solidFill>
              </a:rPr>
              <a:t>Confirm if any cost increase.</a:t>
            </a:r>
          </a:p>
          <a:p>
            <a:r>
              <a:rPr lang="en-US" sz="1400" dirty="0">
                <a:solidFill>
                  <a:srgbClr val="0070C0"/>
                </a:solidFill>
              </a:rPr>
              <a:t>If any cost increase is expected, you must first gain approval from your HYG Commodity Manager and attach approval to the PCR</a:t>
            </a:r>
          </a:p>
        </p:txBody>
      </p:sp>
      <p:sp>
        <p:nvSpPr>
          <p:cNvPr id="24" name="TextBox 23">
            <a:extLst>
              <a:ext uri="{FF2B5EF4-FFF2-40B4-BE49-F238E27FC236}">
                <a16:creationId xmlns:a16="http://schemas.microsoft.com/office/drawing/2014/main" id="{2DA3A5CE-F190-4930-A711-2FAB5FE3BDEA}"/>
              </a:ext>
            </a:extLst>
          </p:cNvPr>
          <p:cNvSpPr txBox="1"/>
          <p:nvPr/>
        </p:nvSpPr>
        <p:spPr>
          <a:xfrm>
            <a:off x="3130218" y="3569906"/>
            <a:ext cx="5908454" cy="307777"/>
          </a:xfrm>
          <a:prstGeom prst="rect">
            <a:avLst/>
          </a:prstGeom>
          <a:noFill/>
        </p:spPr>
        <p:txBody>
          <a:bodyPr wrap="square" rtlCol="0">
            <a:spAutoFit/>
          </a:bodyPr>
          <a:lstStyle/>
          <a:p>
            <a:r>
              <a:rPr lang="en-US" sz="1400" dirty="0">
                <a:solidFill>
                  <a:srgbClr val="0070C0"/>
                </a:solidFill>
              </a:rPr>
              <a:t>&lt;90 Days = Urgent. Call SQE/Procurement directly in addition to PCR</a:t>
            </a:r>
          </a:p>
        </p:txBody>
      </p:sp>
      <p:sp>
        <p:nvSpPr>
          <p:cNvPr id="25" name="TextBox 24">
            <a:extLst>
              <a:ext uri="{FF2B5EF4-FFF2-40B4-BE49-F238E27FC236}">
                <a16:creationId xmlns:a16="http://schemas.microsoft.com/office/drawing/2014/main" id="{A9F097FD-ED0D-4824-B5C6-511C8247B9E2}"/>
              </a:ext>
            </a:extLst>
          </p:cNvPr>
          <p:cNvSpPr txBox="1"/>
          <p:nvPr/>
        </p:nvSpPr>
        <p:spPr>
          <a:xfrm>
            <a:off x="3771341" y="4177659"/>
            <a:ext cx="4435012" cy="307777"/>
          </a:xfrm>
          <a:prstGeom prst="rect">
            <a:avLst/>
          </a:prstGeom>
          <a:noFill/>
        </p:spPr>
        <p:txBody>
          <a:bodyPr wrap="square" rtlCol="0">
            <a:spAutoFit/>
          </a:bodyPr>
          <a:lstStyle/>
          <a:p>
            <a:r>
              <a:rPr lang="en-US" sz="1400" dirty="0">
                <a:solidFill>
                  <a:srgbClr val="0070C0"/>
                </a:solidFill>
              </a:rPr>
              <a:t>Attach required Plan and Validation results required</a:t>
            </a:r>
          </a:p>
        </p:txBody>
      </p:sp>
      <p:sp>
        <p:nvSpPr>
          <p:cNvPr id="26" name="TextBox 25">
            <a:extLst>
              <a:ext uri="{FF2B5EF4-FFF2-40B4-BE49-F238E27FC236}">
                <a16:creationId xmlns:a16="http://schemas.microsoft.com/office/drawing/2014/main" id="{83846726-BD99-4757-89C3-4A2D03466A6B}"/>
              </a:ext>
            </a:extLst>
          </p:cNvPr>
          <p:cNvSpPr txBox="1"/>
          <p:nvPr/>
        </p:nvSpPr>
        <p:spPr>
          <a:xfrm>
            <a:off x="4869094" y="4955806"/>
            <a:ext cx="4041641" cy="523220"/>
          </a:xfrm>
          <a:prstGeom prst="rect">
            <a:avLst/>
          </a:prstGeom>
          <a:noFill/>
        </p:spPr>
        <p:txBody>
          <a:bodyPr wrap="square" rtlCol="0">
            <a:spAutoFit/>
          </a:bodyPr>
          <a:lstStyle/>
          <a:p>
            <a:r>
              <a:rPr lang="en-US" sz="1400" dirty="0">
                <a:solidFill>
                  <a:srgbClr val="0070C0"/>
                </a:solidFill>
              </a:rPr>
              <a:t>Document identification method and other special notes</a:t>
            </a:r>
          </a:p>
        </p:txBody>
      </p:sp>
    </p:spTree>
    <p:extLst>
      <p:ext uri="{BB962C8B-B14F-4D97-AF65-F5344CB8AC3E}">
        <p14:creationId xmlns:p14="http://schemas.microsoft.com/office/powerpoint/2010/main" val="194413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2A12CA-B075-A004-247D-49C0A61C8A96}"/>
              </a:ext>
            </a:extLst>
          </p:cNvPr>
          <p:cNvPicPr>
            <a:picLocks noChangeAspect="1"/>
          </p:cNvPicPr>
          <p:nvPr/>
        </p:nvPicPr>
        <p:blipFill>
          <a:blip r:embed="rId2"/>
          <a:stretch>
            <a:fillRect/>
          </a:stretch>
        </p:blipFill>
        <p:spPr>
          <a:xfrm>
            <a:off x="136426" y="1505708"/>
            <a:ext cx="6472837" cy="3349824"/>
          </a:xfrm>
          <a:prstGeom prst="rect">
            <a:avLst/>
          </a:prstGeom>
        </p:spPr>
      </p:pic>
      <p:sp>
        <p:nvSpPr>
          <p:cNvPr id="4" name="Slide Number Placeholder 3">
            <a:extLst>
              <a:ext uri="{FF2B5EF4-FFF2-40B4-BE49-F238E27FC236}">
                <a16:creationId xmlns:a16="http://schemas.microsoft.com/office/drawing/2014/main" id="{D9948053-4F85-432B-873F-C02392CF5FA0}"/>
              </a:ext>
            </a:extLst>
          </p:cNvPr>
          <p:cNvSpPr>
            <a:spLocks noGrp="1"/>
          </p:cNvSpPr>
          <p:nvPr>
            <p:ph type="sldNum" sz="quarter" idx="4"/>
          </p:nvPr>
        </p:nvSpPr>
        <p:spPr/>
        <p:txBody>
          <a:bodyPr/>
          <a:lstStyle/>
          <a:p>
            <a:fld id="{36ECEE28-F757-3340-A117-4EB3902EB20D}" type="slidenum">
              <a:rPr lang="en-US" smtClean="0"/>
              <a:pPr/>
              <a:t>22</a:t>
            </a:fld>
            <a:endParaRPr lang="en-US" dirty="0"/>
          </a:p>
        </p:txBody>
      </p:sp>
      <p:sp>
        <p:nvSpPr>
          <p:cNvPr id="15" name="Title 4">
            <a:extLst>
              <a:ext uri="{FF2B5EF4-FFF2-40B4-BE49-F238E27FC236}">
                <a16:creationId xmlns:a16="http://schemas.microsoft.com/office/drawing/2014/main" id="{32FB503C-8D9A-4E07-999B-C8CC91DD7E0F}"/>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33" name="TextBox 32">
            <a:extLst>
              <a:ext uri="{FF2B5EF4-FFF2-40B4-BE49-F238E27FC236}">
                <a16:creationId xmlns:a16="http://schemas.microsoft.com/office/drawing/2014/main" id="{4C5371F2-F68D-4593-A809-E6D07481E4E3}"/>
              </a:ext>
            </a:extLst>
          </p:cNvPr>
          <p:cNvSpPr txBox="1"/>
          <p:nvPr/>
        </p:nvSpPr>
        <p:spPr>
          <a:xfrm>
            <a:off x="3147019" y="4049499"/>
            <a:ext cx="4450080"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Submit to HYG or Save as Draft selection just indicates where the final Save sends the PCR</a:t>
            </a:r>
          </a:p>
        </p:txBody>
      </p:sp>
      <p:sp>
        <p:nvSpPr>
          <p:cNvPr id="17" name="TextBox 16">
            <a:extLst>
              <a:ext uri="{FF2B5EF4-FFF2-40B4-BE49-F238E27FC236}">
                <a16:creationId xmlns:a16="http://schemas.microsoft.com/office/drawing/2014/main" id="{2ED21F75-4DF6-4994-B73E-E1E95A59DEEC}"/>
              </a:ext>
            </a:extLst>
          </p:cNvPr>
          <p:cNvSpPr txBox="1"/>
          <p:nvPr/>
        </p:nvSpPr>
        <p:spPr>
          <a:xfrm>
            <a:off x="5023835" y="1635815"/>
            <a:ext cx="3329751" cy="307777"/>
          </a:xfrm>
          <a:prstGeom prst="rect">
            <a:avLst/>
          </a:prstGeom>
          <a:noFill/>
        </p:spPr>
        <p:txBody>
          <a:bodyPr wrap="square" rtlCol="0">
            <a:spAutoFit/>
          </a:bodyPr>
          <a:lstStyle/>
          <a:p>
            <a:r>
              <a:rPr lang="en-US" sz="1400" dirty="0">
                <a:solidFill>
                  <a:srgbClr val="0070C0"/>
                </a:solidFill>
              </a:rPr>
              <a:t>Provide additional comments as needed</a:t>
            </a:r>
          </a:p>
        </p:txBody>
      </p:sp>
      <p:pic>
        <p:nvPicPr>
          <p:cNvPr id="6" name="Picture 5">
            <a:extLst>
              <a:ext uri="{FF2B5EF4-FFF2-40B4-BE49-F238E27FC236}">
                <a16:creationId xmlns:a16="http://schemas.microsoft.com/office/drawing/2014/main" id="{AF494B8F-8BCA-EECF-BDEA-DA44EC4D46E4}"/>
              </a:ext>
            </a:extLst>
          </p:cNvPr>
          <p:cNvPicPr>
            <a:picLocks noChangeAspect="1"/>
          </p:cNvPicPr>
          <p:nvPr/>
        </p:nvPicPr>
        <p:blipFill>
          <a:blip r:embed="rId3"/>
          <a:stretch>
            <a:fillRect/>
          </a:stretch>
        </p:blipFill>
        <p:spPr>
          <a:xfrm>
            <a:off x="458013" y="3342876"/>
            <a:ext cx="1514686" cy="914528"/>
          </a:xfrm>
          <a:prstGeom prst="rect">
            <a:avLst/>
          </a:prstGeom>
          <a:ln>
            <a:noFill/>
          </a:ln>
          <a:effectLst>
            <a:outerShdw blurRad="292100" dist="139700" dir="2700000" algn="tl" rotWithShape="0">
              <a:srgbClr val="333333">
                <a:alpha val="65000"/>
              </a:srgbClr>
            </a:outerShdw>
          </a:effectLst>
        </p:spPr>
      </p:pic>
      <p:cxnSp>
        <p:nvCxnSpPr>
          <p:cNvPr id="7" name="Connector: Elbow 6">
            <a:extLst>
              <a:ext uri="{FF2B5EF4-FFF2-40B4-BE49-F238E27FC236}">
                <a16:creationId xmlns:a16="http://schemas.microsoft.com/office/drawing/2014/main" id="{C6E86E83-B906-B8DF-F71E-D7DAC7BCD524}"/>
              </a:ext>
            </a:extLst>
          </p:cNvPr>
          <p:cNvCxnSpPr>
            <a:cxnSpLocks/>
            <a:endCxn id="6" idx="0"/>
          </p:cNvCxnSpPr>
          <p:nvPr/>
        </p:nvCxnSpPr>
        <p:spPr>
          <a:xfrm rot="10800000" flipV="1">
            <a:off x="1215357" y="2290384"/>
            <a:ext cx="1269453" cy="1052491"/>
          </a:xfrm>
          <a:prstGeom prst="bentConnector2">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9149B6-2F47-72C6-7F65-974D14916B52}"/>
              </a:ext>
            </a:extLst>
          </p:cNvPr>
          <p:cNvSpPr txBox="1"/>
          <p:nvPr/>
        </p:nvSpPr>
        <p:spPr>
          <a:xfrm>
            <a:off x="4073612" y="2096103"/>
            <a:ext cx="4933962" cy="712399"/>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HYG and PCR will be sent to HYG SQE after clicking Save below.</a:t>
            </a:r>
          </a:p>
        </p:txBody>
      </p:sp>
      <p:sp>
        <p:nvSpPr>
          <p:cNvPr id="10" name="TextBox 9">
            <a:extLst>
              <a:ext uri="{FF2B5EF4-FFF2-40B4-BE49-F238E27FC236}">
                <a16:creationId xmlns:a16="http://schemas.microsoft.com/office/drawing/2014/main" id="{6DF7A096-D709-2321-429E-B53BAB8E038D}"/>
              </a:ext>
            </a:extLst>
          </p:cNvPr>
          <p:cNvSpPr txBox="1"/>
          <p:nvPr/>
        </p:nvSpPr>
        <p:spPr>
          <a:xfrm>
            <a:off x="6509796" y="2808502"/>
            <a:ext cx="2634204" cy="954107"/>
          </a:xfrm>
          <a:prstGeom prst="rect">
            <a:avLst/>
          </a:prstGeom>
          <a:noFill/>
        </p:spPr>
        <p:txBody>
          <a:bodyPr wrap="square" rtlCol="0">
            <a:spAutoFit/>
          </a:bodyPr>
          <a:lstStyle/>
          <a:p>
            <a:r>
              <a:rPr lang="en-US" sz="1400" dirty="0">
                <a:solidFill>
                  <a:srgbClr val="0070C0"/>
                </a:solidFill>
              </a:rPr>
              <a:t>This section is auto populated and shows time, general information and status of each update to the log.</a:t>
            </a:r>
          </a:p>
        </p:txBody>
      </p:sp>
      <p:cxnSp>
        <p:nvCxnSpPr>
          <p:cNvPr id="11" name="Straight Arrow Connector 10">
            <a:extLst>
              <a:ext uri="{FF2B5EF4-FFF2-40B4-BE49-F238E27FC236}">
                <a16:creationId xmlns:a16="http://schemas.microsoft.com/office/drawing/2014/main" id="{242C187D-7A9E-1B6D-EE9D-33F3B8F01D85}"/>
              </a:ext>
            </a:extLst>
          </p:cNvPr>
          <p:cNvCxnSpPr>
            <a:cxnSpLocks/>
          </p:cNvCxnSpPr>
          <p:nvPr/>
        </p:nvCxnSpPr>
        <p:spPr>
          <a:xfrm flipH="1">
            <a:off x="3844916" y="2260647"/>
            <a:ext cx="255836" cy="803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82D5BB4-5404-0C0E-D566-3C6972D8A9B1}"/>
              </a:ext>
            </a:extLst>
          </p:cNvPr>
          <p:cNvCxnSpPr>
            <a:cxnSpLocks/>
          </p:cNvCxnSpPr>
          <p:nvPr/>
        </p:nvCxnSpPr>
        <p:spPr>
          <a:xfrm flipH="1" flipV="1">
            <a:off x="5978890" y="3002744"/>
            <a:ext cx="56170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51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4A5680-13A1-CC0F-8C18-D592E596F02E}"/>
              </a:ext>
            </a:extLst>
          </p:cNvPr>
          <p:cNvPicPr>
            <a:picLocks noChangeAspect="1"/>
          </p:cNvPicPr>
          <p:nvPr/>
        </p:nvPicPr>
        <p:blipFill>
          <a:blip r:embed="rId2"/>
          <a:stretch>
            <a:fillRect/>
          </a:stretch>
        </p:blipFill>
        <p:spPr>
          <a:xfrm>
            <a:off x="9329" y="2419219"/>
            <a:ext cx="9144000" cy="645614"/>
          </a:xfrm>
          <a:prstGeom prst="rect">
            <a:avLst/>
          </a:prstGeom>
        </p:spPr>
      </p:pic>
      <p:sp>
        <p:nvSpPr>
          <p:cNvPr id="5" name="Slide Number Placeholder 4">
            <a:extLst>
              <a:ext uri="{FF2B5EF4-FFF2-40B4-BE49-F238E27FC236}">
                <a16:creationId xmlns:a16="http://schemas.microsoft.com/office/drawing/2014/main" id="{125AC5FA-7D26-4BFF-AD40-F0B46ECADD2A}"/>
              </a:ext>
            </a:extLst>
          </p:cNvPr>
          <p:cNvSpPr>
            <a:spLocks noGrp="1"/>
          </p:cNvSpPr>
          <p:nvPr>
            <p:ph type="sldNum" sz="quarter" idx="4"/>
          </p:nvPr>
        </p:nvSpPr>
        <p:spPr/>
        <p:txBody>
          <a:bodyPr/>
          <a:lstStyle/>
          <a:p>
            <a:fld id="{36ECEE28-F757-3340-A117-4EB3902EB20D}" type="slidenum">
              <a:rPr lang="en-US" smtClean="0"/>
              <a:pPr/>
              <a:t>23</a:t>
            </a:fld>
            <a:endParaRPr lang="en-US" dirty="0"/>
          </a:p>
        </p:txBody>
      </p:sp>
      <p:sp>
        <p:nvSpPr>
          <p:cNvPr id="13" name="TextBox 12">
            <a:extLst>
              <a:ext uri="{FF2B5EF4-FFF2-40B4-BE49-F238E27FC236}">
                <a16:creationId xmlns:a16="http://schemas.microsoft.com/office/drawing/2014/main" id="{92E2840D-8122-420B-A2C6-B6C23B5E8EAE}"/>
              </a:ext>
            </a:extLst>
          </p:cNvPr>
          <p:cNvSpPr txBox="1"/>
          <p:nvPr/>
        </p:nvSpPr>
        <p:spPr>
          <a:xfrm>
            <a:off x="205468" y="2030287"/>
            <a:ext cx="861359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HYG SQE will get email notification of the new PCR being submitted and will see the PCR in their inbox</a:t>
            </a:r>
          </a:p>
        </p:txBody>
      </p:sp>
      <p:sp>
        <p:nvSpPr>
          <p:cNvPr id="14" name="TextBox 13">
            <a:extLst>
              <a:ext uri="{FF2B5EF4-FFF2-40B4-BE49-F238E27FC236}">
                <a16:creationId xmlns:a16="http://schemas.microsoft.com/office/drawing/2014/main" id="{FDEF5502-A5FC-4819-9FBF-2E1AA7E15F16}"/>
              </a:ext>
            </a:extLst>
          </p:cNvPr>
          <p:cNvSpPr txBox="1"/>
          <p:nvPr/>
        </p:nvSpPr>
        <p:spPr>
          <a:xfrm>
            <a:off x="4737983" y="4113228"/>
            <a:ext cx="4014651"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PCR will be assigned, owned by SQE reviewer, rejected or request more information from supplier</a:t>
            </a:r>
          </a:p>
        </p:txBody>
      </p:sp>
      <p:sp>
        <p:nvSpPr>
          <p:cNvPr id="15" name="TextBox 14">
            <a:extLst>
              <a:ext uri="{FF2B5EF4-FFF2-40B4-BE49-F238E27FC236}">
                <a16:creationId xmlns:a16="http://schemas.microsoft.com/office/drawing/2014/main" id="{E3A3E8D1-8630-47F3-A255-BF288EFBBA4E}"/>
              </a:ext>
            </a:extLst>
          </p:cNvPr>
          <p:cNvSpPr txBox="1"/>
          <p:nvPr/>
        </p:nvSpPr>
        <p:spPr>
          <a:xfrm>
            <a:off x="5515238" y="5552400"/>
            <a:ext cx="358211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Status Log will document each change in status</a:t>
            </a:r>
          </a:p>
        </p:txBody>
      </p:sp>
      <p:sp>
        <p:nvSpPr>
          <p:cNvPr id="16" name="Title 4">
            <a:extLst>
              <a:ext uri="{FF2B5EF4-FFF2-40B4-BE49-F238E27FC236}">
                <a16:creationId xmlns:a16="http://schemas.microsoft.com/office/drawing/2014/main" id="{AD6BAAC6-7DBE-4271-B7C7-17DFA0F132D9}"/>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1" name="TextBox 10">
            <a:extLst>
              <a:ext uri="{FF2B5EF4-FFF2-40B4-BE49-F238E27FC236}">
                <a16:creationId xmlns:a16="http://schemas.microsoft.com/office/drawing/2014/main" id="{547B911F-0B8C-4E83-BFC9-6F89B01DF57E}"/>
              </a:ext>
            </a:extLst>
          </p:cNvPr>
          <p:cNvSpPr txBox="1"/>
          <p:nvPr/>
        </p:nvSpPr>
        <p:spPr>
          <a:xfrm>
            <a:off x="3444875" y="1049916"/>
            <a:ext cx="5374188" cy="738664"/>
          </a:xfrm>
          <a:prstGeom prst="rect">
            <a:avLst/>
          </a:prstGeom>
          <a:noFill/>
        </p:spPr>
        <p:txBody>
          <a:bodyPr wrap="square" rtlCol="0">
            <a:spAutoFit/>
          </a:bodyPr>
          <a:lstStyle/>
          <a:p>
            <a:r>
              <a:rPr lang="en-US" sz="1400" dirty="0">
                <a:solidFill>
                  <a:srgbClr val="0070C0"/>
                </a:solidFill>
              </a:rPr>
              <a:t>After clicking Save you will be notified of success, the Ticket # and you will be provided a link to return to the ticket. You can also use the My Open Tickets link to access the ticket.</a:t>
            </a:r>
          </a:p>
        </p:txBody>
      </p:sp>
      <p:pic>
        <p:nvPicPr>
          <p:cNvPr id="8" name="Picture 7">
            <a:extLst>
              <a:ext uri="{FF2B5EF4-FFF2-40B4-BE49-F238E27FC236}">
                <a16:creationId xmlns:a16="http://schemas.microsoft.com/office/drawing/2014/main" id="{530ACEB1-8091-4730-AE17-8D5BDF68E9E2}"/>
              </a:ext>
            </a:extLst>
          </p:cNvPr>
          <p:cNvPicPr>
            <a:picLocks noChangeAspect="1"/>
          </p:cNvPicPr>
          <p:nvPr/>
        </p:nvPicPr>
        <p:blipFill>
          <a:blip r:embed="rId3"/>
          <a:stretch>
            <a:fillRect/>
          </a:stretch>
        </p:blipFill>
        <p:spPr>
          <a:xfrm>
            <a:off x="276388" y="3216322"/>
            <a:ext cx="4441177" cy="1760586"/>
          </a:xfrm>
          <a:prstGeom prst="rect">
            <a:avLst/>
          </a:prstGeom>
        </p:spPr>
      </p:pic>
      <p:sp>
        <p:nvSpPr>
          <p:cNvPr id="18" name="Rectangle 17">
            <a:extLst>
              <a:ext uri="{FF2B5EF4-FFF2-40B4-BE49-F238E27FC236}">
                <a16:creationId xmlns:a16="http://schemas.microsoft.com/office/drawing/2014/main" id="{23E1D6C8-CC72-49DB-861C-A3036BC86F65}"/>
              </a:ext>
            </a:extLst>
          </p:cNvPr>
          <p:cNvSpPr/>
          <p:nvPr/>
        </p:nvSpPr>
        <p:spPr>
          <a:xfrm>
            <a:off x="6634308" y="2750957"/>
            <a:ext cx="1380688" cy="228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4624C4-7E97-EDAD-FD90-43337BF12406}"/>
              </a:ext>
            </a:extLst>
          </p:cNvPr>
          <p:cNvPicPr>
            <a:picLocks noChangeAspect="1"/>
          </p:cNvPicPr>
          <p:nvPr/>
        </p:nvPicPr>
        <p:blipFill rotWithShape="1">
          <a:blip r:embed="rId4"/>
          <a:srcRect l="9432" t="31913"/>
          <a:stretch/>
        </p:blipFill>
        <p:spPr>
          <a:xfrm>
            <a:off x="205468" y="1005147"/>
            <a:ext cx="3119938" cy="923838"/>
          </a:xfrm>
          <a:prstGeom prst="rect">
            <a:avLst/>
          </a:prstGeom>
        </p:spPr>
      </p:pic>
      <p:pic>
        <p:nvPicPr>
          <p:cNvPr id="12" name="Picture 11">
            <a:extLst>
              <a:ext uri="{FF2B5EF4-FFF2-40B4-BE49-F238E27FC236}">
                <a16:creationId xmlns:a16="http://schemas.microsoft.com/office/drawing/2014/main" id="{BE83E4E0-FEB1-F884-1D8B-B088253E55EA}"/>
              </a:ext>
            </a:extLst>
          </p:cNvPr>
          <p:cNvPicPr>
            <a:picLocks noChangeAspect="1"/>
          </p:cNvPicPr>
          <p:nvPr/>
        </p:nvPicPr>
        <p:blipFill>
          <a:blip r:embed="rId5"/>
          <a:stretch>
            <a:fillRect/>
          </a:stretch>
        </p:blipFill>
        <p:spPr>
          <a:xfrm>
            <a:off x="276388" y="5062904"/>
            <a:ext cx="5331310" cy="1199732"/>
          </a:xfrm>
          <a:prstGeom prst="rect">
            <a:avLst/>
          </a:prstGeom>
        </p:spPr>
      </p:pic>
    </p:spTree>
    <p:extLst>
      <p:ext uri="{BB962C8B-B14F-4D97-AF65-F5344CB8AC3E}">
        <p14:creationId xmlns:p14="http://schemas.microsoft.com/office/powerpoint/2010/main" val="417167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21C5BA-6109-4562-BF32-785DA2E08D9B}"/>
              </a:ext>
            </a:extLst>
          </p:cNvPr>
          <p:cNvPicPr>
            <a:picLocks noChangeAspect="1"/>
          </p:cNvPicPr>
          <p:nvPr/>
        </p:nvPicPr>
        <p:blipFill>
          <a:blip r:embed="rId2"/>
          <a:stretch>
            <a:fillRect/>
          </a:stretch>
        </p:blipFill>
        <p:spPr>
          <a:xfrm>
            <a:off x="87085" y="1356510"/>
            <a:ext cx="8738391" cy="4144979"/>
          </a:xfrm>
          <a:prstGeom prst="rect">
            <a:avLst/>
          </a:prstGeom>
        </p:spPr>
      </p:pic>
      <p:sp>
        <p:nvSpPr>
          <p:cNvPr id="7" name="Title 4">
            <a:extLst>
              <a:ext uri="{FF2B5EF4-FFF2-40B4-BE49-F238E27FC236}">
                <a16:creationId xmlns:a16="http://schemas.microsoft.com/office/drawing/2014/main" id="{2C5B879C-7B21-498B-8958-080FEB8D4781}"/>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3" name="TextBox 12">
            <a:extLst>
              <a:ext uri="{FF2B5EF4-FFF2-40B4-BE49-F238E27FC236}">
                <a16:creationId xmlns:a16="http://schemas.microsoft.com/office/drawing/2014/main" id="{F2F02014-A7E4-4497-BBB3-CFB0D3FD9BBA}"/>
              </a:ext>
            </a:extLst>
          </p:cNvPr>
          <p:cNvSpPr txBox="1"/>
          <p:nvPr/>
        </p:nvSpPr>
        <p:spPr>
          <a:xfrm>
            <a:off x="5331513" y="2312503"/>
            <a:ext cx="3641426"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identify the appropriate Design and Procurement representative when needed</a:t>
            </a:r>
          </a:p>
        </p:txBody>
      </p:sp>
      <p:sp>
        <p:nvSpPr>
          <p:cNvPr id="14" name="TextBox 13">
            <a:extLst>
              <a:ext uri="{FF2B5EF4-FFF2-40B4-BE49-F238E27FC236}">
                <a16:creationId xmlns:a16="http://schemas.microsoft.com/office/drawing/2014/main" id="{E7B7F5C9-5D6E-4F3F-9BFE-E83363795FED}"/>
              </a:ext>
            </a:extLst>
          </p:cNvPr>
          <p:cNvSpPr txBox="1"/>
          <p:nvPr/>
        </p:nvSpPr>
        <p:spPr>
          <a:xfrm>
            <a:off x="2897466" y="3275110"/>
            <a:ext cx="5129350"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identify required Process and Quality Documentation</a:t>
            </a:r>
          </a:p>
        </p:txBody>
      </p:sp>
    </p:spTree>
    <p:extLst>
      <p:ext uri="{BB962C8B-B14F-4D97-AF65-F5344CB8AC3E}">
        <p14:creationId xmlns:p14="http://schemas.microsoft.com/office/powerpoint/2010/main" val="151976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504168-9278-1841-6867-B814E7F6F6C9}"/>
              </a:ext>
            </a:extLst>
          </p:cNvPr>
          <p:cNvPicPr>
            <a:picLocks noChangeAspect="1"/>
          </p:cNvPicPr>
          <p:nvPr/>
        </p:nvPicPr>
        <p:blipFill>
          <a:blip r:embed="rId2"/>
          <a:stretch>
            <a:fillRect/>
          </a:stretch>
        </p:blipFill>
        <p:spPr>
          <a:xfrm>
            <a:off x="104459" y="2827193"/>
            <a:ext cx="6117389" cy="2978091"/>
          </a:xfrm>
          <a:prstGeom prst="rect">
            <a:avLst/>
          </a:prstGeom>
        </p:spPr>
      </p:pic>
      <p:sp>
        <p:nvSpPr>
          <p:cNvPr id="7" name="Title 4">
            <a:extLst>
              <a:ext uri="{FF2B5EF4-FFF2-40B4-BE49-F238E27FC236}">
                <a16:creationId xmlns:a16="http://schemas.microsoft.com/office/drawing/2014/main" id="{2C5B879C-7B21-498B-8958-080FEB8D4781}"/>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5" name="TextBox 14">
            <a:extLst>
              <a:ext uri="{FF2B5EF4-FFF2-40B4-BE49-F238E27FC236}">
                <a16:creationId xmlns:a16="http://schemas.microsoft.com/office/drawing/2014/main" id="{FAA261ED-B9F9-469C-B257-00B98B29A868}"/>
              </a:ext>
            </a:extLst>
          </p:cNvPr>
          <p:cNvSpPr txBox="1"/>
          <p:nvPr/>
        </p:nvSpPr>
        <p:spPr>
          <a:xfrm>
            <a:off x="5045823" y="2997287"/>
            <a:ext cx="3838819" cy="1384995"/>
          </a:xfrm>
          <a:prstGeom prst="rect">
            <a:avLst/>
          </a:prstGeom>
          <a:solidFill>
            <a:schemeClr val="bg1"/>
          </a:solidFill>
        </p:spPr>
        <p:txBody>
          <a:bodyPr wrap="square" rtlCol="0">
            <a:spAutoFit/>
          </a:bodyPr>
          <a:lstStyle>
            <a:defPPr>
              <a:defRPr lang="en-US"/>
            </a:defPPr>
            <a:lvl1pPr>
              <a:defRPr sz="1400">
                <a:solidFill>
                  <a:srgbClr val="0070C0"/>
                </a:solidFill>
              </a:defRPr>
            </a:lvl1pPr>
          </a:lstStyle>
          <a:p>
            <a:r>
              <a:rPr lang="en-US" dirty="0"/>
              <a:t>If Trials are needed the appropriate Small Sample or HVPT will be selected. System allows for multiple trials to be conducted when necessary. These additional Trials will show up as selected and any special notes will be added to support (data requirements, packaging, etc.)</a:t>
            </a:r>
          </a:p>
        </p:txBody>
      </p:sp>
      <p:sp>
        <p:nvSpPr>
          <p:cNvPr id="16" name="TextBox 15">
            <a:extLst>
              <a:ext uri="{FF2B5EF4-FFF2-40B4-BE49-F238E27FC236}">
                <a16:creationId xmlns:a16="http://schemas.microsoft.com/office/drawing/2014/main" id="{07BED546-A6B5-43FA-9357-B8D768C852D6}"/>
              </a:ext>
            </a:extLst>
          </p:cNvPr>
          <p:cNvSpPr txBox="1"/>
          <p:nvPr/>
        </p:nvSpPr>
        <p:spPr>
          <a:xfrm>
            <a:off x="6094974" y="5385832"/>
            <a:ext cx="306546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System log continuously tracks updates</a:t>
            </a:r>
          </a:p>
        </p:txBody>
      </p:sp>
      <p:sp>
        <p:nvSpPr>
          <p:cNvPr id="8" name="TextBox 7">
            <a:extLst>
              <a:ext uri="{FF2B5EF4-FFF2-40B4-BE49-F238E27FC236}">
                <a16:creationId xmlns:a16="http://schemas.microsoft.com/office/drawing/2014/main" id="{F73C203B-D13C-4BE8-9EA2-7D4E537FBC72}"/>
              </a:ext>
            </a:extLst>
          </p:cNvPr>
          <p:cNvSpPr txBox="1"/>
          <p:nvPr/>
        </p:nvSpPr>
        <p:spPr>
          <a:xfrm>
            <a:off x="5096111" y="1515866"/>
            <a:ext cx="378853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initially select the next step for ticket</a:t>
            </a:r>
          </a:p>
        </p:txBody>
      </p:sp>
      <p:pic>
        <p:nvPicPr>
          <p:cNvPr id="5" name="Picture 4">
            <a:extLst>
              <a:ext uri="{FF2B5EF4-FFF2-40B4-BE49-F238E27FC236}">
                <a16:creationId xmlns:a16="http://schemas.microsoft.com/office/drawing/2014/main" id="{5E9FCB60-1FD7-4AA0-A7A4-BA89F0E4981D}"/>
              </a:ext>
            </a:extLst>
          </p:cNvPr>
          <p:cNvPicPr>
            <a:picLocks noChangeAspect="1"/>
          </p:cNvPicPr>
          <p:nvPr/>
        </p:nvPicPr>
        <p:blipFill rotWithShape="1">
          <a:blip r:embed="rId3"/>
          <a:srcRect r="1285"/>
          <a:stretch/>
        </p:blipFill>
        <p:spPr>
          <a:xfrm>
            <a:off x="104459" y="1131146"/>
            <a:ext cx="5018047" cy="1384995"/>
          </a:xfrm>
          <a:prstGeom prst="rect">
            <a:avLst/>
          </a:prstGeom>
        </p:spPr>
      </p:pic>
      <p:pic>
        <p:nvPicPr>
          <p:cNvPr id="4" name="Picture 3">
            <a:extLst>
              <a:ext uri="{FF2B5EF4-FFF2-40B4-BE49-F238E27FC236}">
                <a16:creationId xmlns:a16="http://schemas.microsoft.com/office/drawing/2014/main" id="{7D495054-10B8-A555-D00C-DE025FAEDDA8}"/>
              </a:ext>
            </a:extLst>
          </p:cNvPr>
          <p:cNvPicPr>
            <a:picLocks noChangeAspect="1"/>
          </p:cNvPicPr>
          <p:nvPr/>
        </p:nvPicPr>
        <p:blipFill rotWithShape="1">
          <a:blip r:embed="rId4"/>
          <a:srcRect l="35735" t="83248" r="52865" b="3256"/>
          <a:stretch/>
        </p:blipFill>
        <p:spPr>
          <a:xfrm>
            <a:off x="2213371" y="5805284"/>
            <a:ext cx="766135" cy="469356"/>
          </a:xfrm>
          <a:prstGeom prst="rect">
            <a:avLst/>
          </a:prstGeom>
        </p:spPr>
      </p:pic>
      <p:sp>
        <p:nvSpPr>
          <p:cNvPr id="6" name="TextBox 5">
            <a:extLst>
              <a:ext uri="{FF2B5EF4-FFF2-40B4-BE49-F238E27FC236}">
                <a16:creationId xmlns:a16="http://schemas.microsoft.com/office/drawing/2014/main" id="{3696F162-C6D2-B0AA-C549-D4FAB01DC9AD}"/>
              </a:ext>
            </a:extLst>
          </p:cNvPr>
          <p:cNvSpPr txBox="1"/>
          <p:nvPr/>
        </p:nvSpPr>
        <p:spPr>
          <a:xfrm>
            <a:off x="2979506" y="5854727"/>
            <a:ext cx="4450080" cy="523220"/>
          </a:xfrm>
          <a:prstGeom prst="rect">
            <a:avLst/>
          </a:prstGeom>
          <a:noFill/>
        </p:spPr>
        <p:txBody>
          <a:bodyPr wrap="square" rtlCol="0">
            <a:spAutoFit/>
          </a:bodyPr>
          <a:lstStyle/>
          <a:p>
            <a:r>
              <a:rPr lang="en-US" sz="1400" dirty="0">
                <a:solidFill>
                  <a:srgbClr val="FF0000"/>
                </a:solidFill>
              </a:rPr>
              <a:t>Save Must Be Clicked. </a:t>
            </a:r>
            <a:r>
              <a:rPr lang="en-US" sz="1400" dirty="0">
                <a:solidFill>
                  <a:srgbClr val="0070C0"/>
                </a:solidFill>
              </a:rPr>
              <a:t>The Trials Needed selection above just indicates where the final Save sends the PCR.</a:t>
            </a:r>
          </a:p>
        </p:txBody>
      </p:sp>
    </p:spTree>
    <p:extLst>
      <p:ext uri="{BB962C8B-B14F-4D97-AF65-F5344CB8AC3E}">
        <p14:creationId xmlns:p14="http://schemas.microsoft.com/office/powerpoint/2010/main" val="368906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1684D6-408F-235F-5DD5-6CF0AA7682CC}"/>
              </a:ext>
            </a:extLst>
          </p:cNvPr>
          <p:cNvPicPr>
            <a:picLocks noChangeAspect="1"/>
          </p:cNvPicPr>
          <p:nvPr/>
        </p:nvPicPr>
        <p:blipFill>
          <a:blip r:embed="rId2"/>
          <a:stretch>
            <a:fillRect/>
          </a:stretch>
        </p:blipFill>
        <p:spPr>
          <a:xfrm>
            <a:off x="107133" y="2027957"/>
            <a:ext cx="7114761" cy="4342230"/>
          </a:xfrm>
          <a:prstGeom prst="rect">
            <a:avLst/>
          </a:prstGeom>
        </p:spPr>
      </p:pic>
      <p:pic>
        <p:nvPicPr>
          <p:cNvPr id="4" name="Picture 3">
            <a:extLst>
              <a:ext uri="{FF2B5EF4-FFF2-40B4-BE49-F238E27FC236}">
                <a16:creationId xmlns:a16="http://schemas.microsoft.com/office/drawing/2014/main" id="{BD4A286F-CA24-002A-4921-95A9B6184816}"/>
              </a:ext>
            </a:extLst>
          </p:cNvPr>
          <p:cNvPicPr>
            <a:picLocks noChangeAspect="1"/>
          </p:cNvPicPr>
          <p:nvPr/>
        </p:nvPicPr>
        <p:blipFill>
          <a:blip r:embed="rId3"/>
          <a:stretch>
            <a:fillRect/>
          </a:stretch>
        </p:blipFill>
        <p:spPr>
          <a:xfrm>
            <a:off x="107133" y="1271971"/>
            <a:ext cx="8597626" cy="746655"/>
          </a:xfrm>
          <a:prstGeom prst="rect">
            <a:avLst/>
          </a:prstGeom>
        </p:spPr>
      </p:pic>
      <p:sp>
        <p:nvSpPr>
          <p:cNvPr id="5" name="Slide Number Placeholder 4">
            <a:extLst>
              <a:ext uri="{FF2B5EF4-FFF2-40B4-BE49-F238E27FC236}">
                <a16:creationId xmlns:a16="http://schemas.microsoft.com/office/drawing/2014/main" id="{47B488FD-B1E9-4F5C-A36C-4B37D86622DB}"/>
              </a:ext>
            </a:extLst>
          </p:cNvPr>
          <p:cNvSpPr>
            <a:spLocks noGrp="1"/>
          </p:cNvSpPr>
          <p:nvPr>
            <p:ph type="sldNum" sz="quarter" idx="4"/>
          </p:nvPr>
        </p:nvSpPr>
        <p:spPr/>
        <p:txBody>
          <a:bodyPr/>
          <a:lstStyle/>
          <a:p>
            <a:fld id="{36ECEE28-F757-3340-A117-4EB3902EB20D}" type="slidenum">
              <a:rPr lang="en-US" smtClean="0"/>
              <a:pPr/>
              <a:t>26</a:t>
            </a:fld>
            <a:endParaRPr lang="en-US" dirty="0"/>
          </a:p>
        </p:txBody>
      </p:sp>
      <p:sp>
        <p:nvSpPr>
          <p:cNvPr id="9" name="Title 4">
            <a:extLst>
              <a:ext uri="{FF2B5EF4-FFF2-40B4-BE49-F238E27FC236}">
                <a16:creationId xmlns:a16="http://schemas.microsoft.com/office/drawing/2014/main" id="{1D48A983-294C-4A2E-AB6B-0204949C28AA}"/>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1" name="TextBox 10">
            <a:extLst>
              <a:ext uri="{FF2B5EF4-FFF2-40B4-BE49-F238E27FC236}">
                <a16:creationId xmlns:a16="http://schemas.microsoft.com/office/drawing/2014/main" id="{4CBEBBFD-D2CE-406E-8937-10DEABBEE1B2}"/>
              </a:ext>
            </a:extLst>
          </p:cNvPr>
          <p:cNvSpPr txBox="1"/>
          <p:nvPr/>
        </p:nvSpPr>
        <p:spPr>
          <a:xfrm>
            <a:off x="87085" y="977934"/>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and ticket review will show updated status “Supplier Trials”</a:t>
            </a:r>
          </a:p>
        </p:txBody>
      </p:sp>
      <p:sp>
        <p:nvSpPr>
          <p:cNvPr id="16" name="Rectangle 15">
            <a:extLst>
              <a:ext uri="{FF2B5EF4-FFF2-40B4-BE49-F238E27FC236}">
                <a16:creationId xmlns:a16="http://schemas.microsoft.com/office/drawing/2014/main" id="{8811D7C7-CF0A-4536-9C09-77677E2BCAD7}"/>
              </a:ext>
            </a:extLst>
          </p:cNvPr>
          <p:cNvSpPr/>
          <p:nvPr/>
        </p:nvSpPr>
        <p:spPr>
          <a:xfrm>
            <a:off x="7910952" y="1560966"/>
            <a:ext cx="79380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A95547-3AD0-45F2-96A5-21F6C0153F14}"/>
              </a:ext>
            </a:extLst>
          </p:cNvPr>
          <p:cNvSpPr txBox="1"/>
          <p:nvPr/>
        </p:nvSpPr>
        <p:spPr>
          <a:xfrm>
            <a:off x="6925307" y="2604258"/>
            <a:ext cx="1971289" cy="738664"/>
          </a:xfrm>
          <a:prstGeom prst="rect">
            <a:avLst/>
          </a:prstGeom>
          <a:solidFill>
            <a:schemeClr val="bg1"/>
          </a:solidFill>
        </p:spPr>
        <p:txBody>
          <a:bodyPr wrap="square" rtlCol="0">
            <a:spAutoFit/>
          </a:bodyPr>
          <a:lstStyle>
            <a:defPPr>
              <a:defRPr lang="en-US"/>
            </a:defPPr>
            <a:lvl1pPr>
              <a:defRPr sz="1400">
                <a:solidFill>
                  <a:srgbClr val="0070C0"/>
                </a:solidFill>
              </a:defRPr>
            </a:lvl1pPr>
          </a:lstStyle>
          <a:p>
            <a:r>
              <a:rPr lang="en-US" dirty="0"/>
              <a:t>Supplier updates with trial results and uploads files for confirmation.</a:t>
            </a:r>
          </a:p>
        </p:txBody>
      </p:sp>
      <p:sp>
        <p:nvSpPr>
          <p:cNvPr id="18" name="TextBox 17">
            <a:extLst>
              <a:ext uri="{FF2B5EF4-FFF2-40B4-BE49-F238E27FC236}">
                <a16:creationId xmlns:a16="http://schemas.microsoft.com/office/drawing/2014/main" id="{2B5EC68D-53E6-4293-8D28-9BCB35689FAE}"/>
              </a:ext>
            </a:extLst>
          </p:cNvPr>
          <p:cNvSpPr txBox="1"/>
          <p:nvPr/>
        </p:nvSpPr>
        <p:spPr>
          <a:xfrm>
            <a:off x="2013493" y="3706505"/>
            <a:ext cx="695322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 this example supplier used </a:t>
            </a:r>
            <a:r>
              <a:rPr lang="en-US" dirty="0">
                <a:solidFill>
                  <a:srgbClr val="FF0000"/>
                </a:solidFill>
              </a:rPr>
              <a:t>[+++]</a:t>
            </a:r>
            <a:r>
              <a:rPr lang="en-US" dirty="0"/>
              <a:t> to add a second trial result initiated after errors identified</a:t>
            </a:r>
          </a:p>
        </p:txBody>
      </p:sp>
      <p:sp>
        <p:nvSpPr>
          <p:cNvPr id="19" name="TextBox 18">
            <a:extLst>
              <a:ext uri="{FF2B5EF4-FFF2-40B4-BE49-F238E27FC236}">
                <a16:creationId xmlns:a16="http://schemas.microsoft.com/office/drawing/2014/main" id="{87EA0DF3-4E35-47B5-9D20-C44B1DAAC3D1}"/>
              </a:ext>
            </a:extLst>
          </p:cNvPr>
          <p:cNvSpPr txBox="1"/>
          <p:nvPr/>
        </p:nvSpPr>
        <p:spPr>
          <a:xfrm>
            <a:off x="4414005" y="4939683"/>
            <a:ext cx="336586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Log continues to track all changes</a:t>
            </a:r>
          </a:p>
        </p:txBody>
      </p:sp>
      <p:sp>
        <p:nvSpPr>
          <p:cNvPr id="20" name="TextBox 19">
            <a:extLst>
              <a:ext uri="{FF2B5EF4-FFF2-40B4-BE49-F238E27FC236}">
                <a16:creationId xmlns:a16="http://schemas.microsoft.com/office/drawing/2014/main" id="{4A057E50-D597-4547-B7E3-FF41B4DA4C37}"/>
              </a:ext>
            </a:extLst>
          </p:cNvPr>
          <p:cNvSpPr txBox="1"/>
          <p:nvPr/>
        </p:nvSpPr>
        <p:spPr>
          <a:xfrm>
            <a:off x="3713693" y="5822801"/>
            <a:ext cx="5142924"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solidFill>
                  <a:srgbClr val="FF0000"/>
                </a:solidFill>
              </a:rPr>
              <a:t>Save Must Be Clicked. </a:t>
            </a:r>
            <a:r>
              <a:rPr lang="en-US" dirty="0"/>
              <a:t>The Send for Approval or Save as Draft selection just indicates where the final Save sends the PCR</a:t>
            </a:r>
          </a:p>
        </p:txBody>
      </p:sp>
      <p:sp>
        <p:nvSpPr>
          <p:cNvPr id="3" name="TextBox 2">
            <a:extLst>
              <a:ext uri="{FF2B5EF4-FFF2-40B4-BE49-F238E27FC236}">
                <a16:creationId xmlns:a16="http://schemas.microsoft.com/office/drawing/2014/main" id="{18E3FC4A-854A-41C9-CD46-84FA828B9F97}"/>
              </a:ext>
            </a:extLst>
          </p:cNvPr>
          <p:cNvSpPr txBox="1"/>
          <p:nvPr/>
        </p:nvSpPr>
        <p:spPr>
          <a:xfrm>
            <a:off x="2639604" y="4097180"/>
            <a:ext cx="6397263" cy="492443"/>
          </a:xfrm>
          <a:prstGeom prst="rect">
            <a:avLst/>
          </a:prstGeom>
          <a:noFill/>
        </p:spPr>
        <p:txBody>
          <a:bodyPr wrap="square" rtlCol="0">
            <a:spAutoFit/>
          </a:bodyPr>
          <a:lstStyle/>
          <a:p>
            <a:r>
              <a:rPr lang="en-US" sz="1300" dirty="0">
                <a:solidFill>
                  <a:srgbClr val="0070C0"/>
                </a:solidFill>
              </a:rPr>
              <a:t>You can Save as a Draft and return to finish later using the My Open Tickets link or select Submit to HYG and ECR will be sent to HYG Engineering after clicking Save below.</a:t>
            </a:r>
          </a:p>
        </p:txBody>
      </p:sp>
    </p:spTree>
    <p:extLst>
      <p:ext uri="{BB962C8B-B14F-4D97-AF65-F5344CB8AC3E}">
        <p14:creationId xmlns:p14="http://schemas.microsoft.com/office/powerpoint/2010/main" val="32031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803DAB-9332-D303-A936-E2B9EF92CB08}"/>
              </a:ext>
            </a:extLst>
          </p:cNvPr>
          <p:cNvPicPr>
            <a:picLocks noChangeAspect="1"/>
          </p:cNvPicPr>
          <p:nvPr/>
        </p:nvPicPr>
        <p:blipFill>
          <a:blip r:embed="rId2"/>
          <a:stretch>
            <a:fillRect/>
          </a:stretch>
        </p:blipFill>
        <p:spPr>
          <a:xfrm>
            <a:off x="54572" y="2516479"/>
            <a:ext cx="5447273" cy="3068259"/>
          </a:xfrm>
          <a:prstGeom prst="rect">
            <a:avLst/>
          </a:prstGeom>
        </p:spPr>
      </p:pic>
      <p:pic>
        <p:nvPicPr>
          <p:cNvPr id="6" name="Picture 5">
            <a:extLst>
              <a:ext uri="{FF2B5EF4-FFF2-40B4-BE49-F238E27FC236}">
                <a16:creationId xmlns:a16="http://schemas.microsoft.com/office/drawing/2014/main" id="{B1778735-2D8B-C9F9-8F24-E2A85981AB92}"/>
              </a:ext>
            </a:extLst>
          </p:cNvPr>
          <p:cNvPicPr>
            <a:picLocks noChangeAspect="1"/>
          </p:cNvPicPr>
          <p:nvPr/>
        </p:nvPicPr>
        <p:blipFill>
          <a:blip r:embed="rId3"/>
          <a:stretch>
            <a:fillRect/>
          </a:stretch>
        </p:blipFill>
        <p:spPr>
          <a:xfrm>
            <a:off x="67803" y="1563484"/>
            <a:ext cx="8945568" cy="653122"/>
          </a:xfrm>
          <a:prstGeom prst="rect">
            <a:avLst/>
          </a:prstGeom>
        </p:spPr>
      </p:pic>
      <p:sp>
        <p:nvSpPr>
          <p:cNvPr id="5" name="Slide Number Placeholder 4">
            <a:extLst>
              <a:ext uri="{FF2B5EF4-FFF2-40B4-BE49-F238E27FC236}">
                <a16:creationId xmlns:a16="http://schemas.microsoft.com/office/drawing/2014/main" id="{47B488FD-B1E9-4F5C-A36C-4B37D86622DB}"/>
              </a:ext>
            </a:extLst>
          </p:cNvPr>
          <p:cNvSpPr>
            <a:spLocks noGrp="1"/>
          </p:cNvSpPr>
          <p:nvPr>
            <p:ph type="sldNum" sz="quarter" idx="4"/>
          </p:nvPr>
        </p:nvSpPr>
        <p:spPr/>
        <p:txBody>
          <a:bodyPr/>
          <a:lstStyle/>
          <a:p>
            <a:fld id="{36ECEE28-F757-3340-A117-4EB3902EB20D}" type="slidenum">
              <a:rPr lang="en-US" smtClean="0"/>
              <a:pPr/>
              <a:t>27</a:t>
            </a:fld>
            <a:endParaRPr lang="en-US" dirty="0"/>
          </a:p>
        </p:txBody>
      </p:sp>
      <p:sp>
        <p:nvSpPr>
          <p:cNvPr id="9" name="Title 4">
            <a:extLst>
              <a:ext uri="{FF2B5EF4-FFF2-40B4-BE49-F238E27FC236}">
                <a16:creationId xmlns:a16="http://schemas.microsoft.com/office/drawing/2014/main" id="{1D48A983-294C-4A2E-AB6B-0204949C28AA}"/>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1" name="TextBox 10">
            <a:extLst>
              <a:ext uri="{FF2B5EF4-FFF2-40B4-BE49-F238E27FC236}">
                <a16:creationId xmlns:a16="http://schemas.microsoft.com/office/drawing/2014/main" id="{4CBEBBFD-D2CE-406E-8937-10DEABBEE1B2}"/>
              </a:ext>
            </a:extLst>
          </p:cNvPr>
          <p:cNvSpPr txBox="1"/>
          <p:nvPr/>
        </p:nvSpPr>
        <p:spPr>
          <a:xfrm>
            <a:off x="87085" y="1089904"/>
            <a:ext cx="7638662"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HYG SQE gets e-mail notification and ticket review will show updated status “Lead SQE Trials Review”</a:t>
            </a:r>
          </a:p>
        </p:txBody>
      </p:sp>
      <p:sp>
        <p:nvSpPr>
          <p:cNvPr id="16" name="Rectangle 15">
            <a:extLst>
              <a:ext uri="{FF2B5EF4-FFF2-40B4-BE49-F238E27FC236}">
                <a16:creationId xmlns:a16="http://schemas.microsoft.com/office/drawing/2014/main" id="{8811D7C7-CF0A-4536-9C09-77677E2BCAD7}"/>
              </a:ext>
            </a:extLst>
          </p:cNvPr>
          <p:cNvSpPr/>
          <p:nvPr/>
        </p:nvSpPr>
        <p:spPr>
          <a:xfrm>
            <a:off x="7781119" y="1834689"/>
            <a:ext cx="1232252" cy="292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5EC68D-53E6-4293-8D28-9BCB35689FAE}"/>
              </a:ext>
            </a:extLst>
          </p:cNvPr>
          <p:cNvSpPr txBox="1"/>
          <p:nvPr/>
        </p:nvSpPr>
        <p:spPr>
          <a:xfrm>
            <a:off x="5518129" y="2607300"/>
            <a:ext cx="3537065" cy="1600438"/>
          </a:xfrm>
          <a:prstGeom prst="rect">
            <a:avLst/>
          </a:prstGeom>
          <a:noFill/>
        </p:spPr>
        <p:txBody>
          <a:bodyPr wrap="square" rtlCol="0">
            <a:spAutoFit/>
          </a:bodyPr>
          <a:lstStyle>
            <a:defPPr>
              <a:defRPr lang="en-US"/>
            </a:defPPr>
            <a:lvl1pPr>
              <a:defRPr sz="1400">
                <a:solidFill>
                  <a:srgbClr val="0070C0"/>
                </a:solidFill>
              </a:defRPr>
            </a:lvl1pPr>
          </a:lstStyle>
          <a:p>
            <a:r>
              <a:rPr lang="en-US" dirty="0"/>
              <a:t>SQE will confirm the results and:</a:t>
            </a:r>
          </a:p>
          <a:p>
            <a:pPr marL="285750" indent="-285750">
              <a:buFont typeface="Arial" panose="020B0604020202020204" pitchFamily="34" charset="0"/>
              <a:buChar char="•"/>
            </a:pPr>
            <a:r>
              <a:rPr lang="en-US" dirty="0"/>
              <a:t>Initiate more trials</a:t>
            </a:r>
          </a:p>
          <a:p>
            <a:pPr marL="285750" indent="-285750">
              <a:buFont typeface="Arial" panose="020B0604020202020204" pitchFamily="34" charset="0"/>
              <a:buChar char="•"/>
            </a:pPr>
            <a:r>
              <a:rPr lang="en-US" dirty="0"/>
              <a:t>Approve for going straight to production</a:t>
            </a:r>
          </a:p>
          <a:p>
            <a:pPr marL="285750" indent="-285750">
              <a:buFont typeface="Arial" panose="020B0604020202020204" pitchFamily="34" charset="0"/>
              <a:buChar char="•"/>
            </a:pPr>
            <a:r>
              <a:rPr lang="en-US" dirty="0"/>
              <a:t>Deny Request (trials failed / change cancelled)</a:t>
            </a:r>
          </a:p>
          <a:p>
            <a:pPr marL="285750" indent="-285750">
              <a:buFont typeface="Arial" panose="020B0604020202020204" pitchFamily="34" charset="0"/>
              <a:buChar char="•"/>
            </a:pPr>
            <a:r>
              <a:rPr lang="en-US" dirty="0"/>
              <a:t>Conditionally Approve for production with clear improvement plan and timing.</a:t>
            </a:r>
          </a:p>
        </p:txBody>
      </p:sp>
      <p:sp>
        <p:nvSpPr>
          <p:cNvPr id="19" name="TextBox 18">
            <a:extLst>
              <a:ext uri="{FF2B5EF4-FFF2-40B4-BE49-F238E27FC236}">
                <a16:creationId xmlns:a16="http://schemas.microsoft.com/office/drawing/2014/main" id="{87EA0DF3-4E35-47B5-9D20-C44B1DAAC3D1}"/>
              </a:ext>
            </a:extLst>
          </p:cNvPr>
          <p:cNvSpPr txBox="1"/>
          <p:nvPr/>
        </p:nvSpPr>
        <p:spPr>
          <a:xfrm>
            <a:off x="5501845" y="4333618"/>
            <a:ext cx="2884095"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sym typeface="Wingdings" panose="05000000000000000000" pitchFamily="2" charset="2"/>
              </a:rPr>
              <a:t> </a:t>
            </a:r>
            <a:r>
              <a:rPr lang="en-US" dirty="0"/>
              <a:t>Log continues to track all changes</a:t>
            </a:r>
          </a:p>
        </p:txBody>
      </p:sp>
      <p:sp>
        <p:nvSpPr>
          <p:cNvPr id="20" name="TextBox 19">
            <a:extLst>
              <a:ext uri="{FF2B5EF4-FFF2-40B4-BE49-F238E27FC236}">
                <a16:creationId xmlns:a16="http://schemas.microsoft.com/office/drawing/2014/main" id="{4A057E50-D597-4547-B7E3-FF41B4DA4C37}"/>
              </a:ext>
            </a:extLst>
          </p:cNvPr>
          <p:cNvSpPr txBox="1"/>
          <p:nvPr/>
        </p:nvSpPr>
        <p:spPr>
          <a:xfrm>
            <a:off x="2638195" y="5140627"/>
            <a:ext cx="514292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After Saving the PCR will be routed back to supplier</a:t>
            </a:r>
          </a:p>
        </p:txBody>
      </p:sp>
      <p:cxnSp>
        <p:nvCxnSpPr>
          <p:cNvPr id="3" name="Straight Arrow Connector 2">
            <a:extLst>
              <a:ext uri="{FF2B5EF4-FFF2-40B4-BE49-F238E27FC236}">
                <a16:creationId xmlns:a16="http://schemas.microsoft.com/office/drawing/2014/main" id="{4092D670-D752-43EF-A2F0-09E32FF97EC4}"/>
              </a:ext>
            </a:extLst>
          </p:cNvPr>
          <p:cNvCxnSpPr>
            <a:cxnSpLocks/>
          </p:cNvCxnSpPr>
          <p:nvPr/>
        </p:nvCxnSpPr>
        <p:spPr>
          <a:xfrm flipH="1">
            <a:off x="4208106" y="2763553"/>
            <a:ext cx="1174894" cy="424959"/>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859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530040-B26F-721E-EA96-F3C2D70FC105}"/>
              </a:ext>
            </a:extLst>
          </p:cNvPr>
          <p:cNvPicPr>
            <a:picLocks noChangeAspect="1"/>
          </p:cNvPicPr>
          <p:nvPr/>
        </p:nvPicPr>
        <p:blipFill>
          <a:blip r:embed="rId2"/>
          <a:stretch>
            <a:fillRect/>
          </a:stretch>
        </p:blipFill>
        <p:spPr>
          <a:xfrm>
            <a:off x="149900" y="2059013"/>
            <a:ext cx="8490856" cy="706964"/>
          </a:xfrm>
          <a:prstGeom prst="rect">
            <a:avLst/>
          </a:prstGeom>
        </p:spPr>
      </p:pic>
      <p:sp>
        <p:nvSpPr>
          <p:cNvPr id="5" name="Slide Number Placeholder 4">
            <a:extLst>
              <a:ext uri="{FF2B5EF4-FFF2-40B4-BE49-F238E27FC236}">
                <a16:creationId xmlns:a16="http://schemas.microsoft.com/office/drawing/2014/main" id="{47B488FD-B1E9-4F5C-A36C-4B37D86622DB}"/>
              </a:ext>
            </a:extLst>
          </p:cNvPr>
          <p:cNvSpPr>
            <a:spLocks noGrp="1"/>
          </p:cNvSpPr>
          <p:nvPr>
            <p:ph type="sldNum" sz="quarter" idx="4"/>
          </p:nvPr>
        </p:nvSpPr>
        <p:spPr/>
        <p:txBody>
          <a:bodyPr/>
          <a:lstStyle/>
          <a:p>
            <a:fld id="{36ECEE28-F757-3340-A117-4EB3902EB20D}" type="slidenum">
              <a:rPr lang="en-US" smtClean="0"/>
              <a:pPr/>
              <a:t>28</a:t>
            </a:fld>
            <a:endParaRPr lang="en-US" dirty="0"/>
          </a:p>
        </p:txBody>
      </p:sp>
      <p:sp>
        <p:nvSpPr>
          <p:cNvPr id="9" name="Title 4">
            <a:extLst>
              <a:ext uri="{FF2B5EF4-FFF2-40B4-BE49-F238E27FC236}">
                <a16:creationId xmlns:a16="http://schemas.microsoft.com/office/drawing/2014/main" id="{1D48A983-294C-4A2E-AB6B-0204949C28AA}"/>
              </a:ext>
            </a:extLst>
          </p:cNvPr>
          <p:cNvSpPr>
            <a:spLocks noGrp="1"/>
          </p:cNvSpPr>
          <p:nvPr>
            <p:ph type="title"/>
          </p:nvPr>
        </p:nvSpPr>
        <p:spPr>
          <a:xfrm>
            <a:off x="360363" y="130175"/>
            <a:ext cx="6169025" cy="612775"/>
          </a:xfrm>
          <a:prstGeom prst="rect">
            <a:avLst/>
          </a:prstGeom>
        </p:spPr>
        <p:txBody>
          <a:bodyPr>
            <a:normAutofit/>
          </a:bodyPr>
          <a:lstStyle/>
          <a:p>
            <a:r>
              <a:rPr lang="en-US" dirty="0"/>
              <a:t>Jaggaer PCR Specific</a:t>
            </a:r>
          </a:p>
        </p:txBody>
      </p:sp>
      <p:sp>
        <p:nvSpPr>
          <p:cNvPr id="11" name="TextBox 10">
            <a:extLst>
              <a:ext uri="{FF2B5EF4-FFF2-40B4-BE49-F238E27FC236}">
                <a16:creationId xmlns:a16="http://schemas.microsoft.com/office/drawing/2014/main" id="{4CBEBBFD-D2CE-406E-8937-10DEABBEE1B2}"/>
              </a:ext>
            </a:extLst>
          </p:cNvPr>
          <p:cNvSpPr txBox="1"/>
          <p:nvPr/>
        </p:nvSpPr>
        <p:spPr>
          <a:xfrm>
            <a:off x="230343" y="1369922"/>
            <a:ext cx="8410413"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system will show PCR status. In this example, ticket was approved and closed:</a:t>
            </a:r>
          </a:p>
        </p:txBody>
      </p:sp>
      <p:sp>
        <p:nvSpPr>
          <p:cNvPr id="18" name="TextBox 17">
            <a:extLst>
              <a:ext uri="{FF2B5EF4-FFF2-40B4-BE49-F238E27FC236}">
                <a16:creationId xmlns:a16="http://schemas.microsoft.com/office/drawing/2014/main" id="{2B5EC68D-53E6-4293-8D28-9BCB35689FAE}"/>
              </a:ext>
            </a:extLst>
          </p:cNvPr>
          <p:cNvSpPr txBox="1"/>
          <p:nvPr/>
        </p:nvSpPr>
        <p:spPr>
          <a:xfrm>
            <a:off x="6259026" y="4550610"/>
            <a:ext cx="2841162"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Open or Closed, the Log will show the status of the PCR/ECR along with a date and time record.</a:t>
            </a:r>
          </a:p>
        </p:txBody>
      </p:sp>
      <p:sp>
        <p:nvSpPr>
          <p:cNvPr id="13" name="Rectangle 12">
            <a:extLst>
              <a:ext uri="{FF2B5EF4-FFF2-40B4-BE49-F238E27FC236}">
                <a16:creationId xmlns:a16="http://schemas.microsoft.com/office/drawing/2014/main" id="{6C1C4713-6D98-41C9-8626-7E2C1F254F78}"/>
              </a:ext>
            </a:extLst>
          </p:cNvPr>
          <p:cNvSpPr/>
          <p:nvPr/>
        </p:nvSpPr>
        <p:spPr>
          <a:xfrm>
            <a:off x="8099014" y="2310221"/>
            <a:ext cx="58839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76DFB00-E710-BB3C-837E-E31125BD84AC}"/>
              </a:ext>
            </a:extLst>
          </p:cNvPr>
          <p:cNvPicPr>
            <a:picLocks noChangeAspect="1"/>
          </p:cNvPicPr>
          <p:nvPr/>
        </p:nvPicPr>
        <p:blipFill>
          <a:blip r:embed="rId3"/>
          <a:stretch>
            <a:fillRect/>
          </a:stretch>
        </p:blipFill>
        <p:spPr>
          <a:xfrm>
            <a:off x="149900" y="3723244"/>
            <a:ext cx="6085038" cy="2405713"/>
          </a:xfrm>
          <a:prstGeom prst="rect">
            <a:avLst/>
          </a:prstGeom>
        </p:spPr>
      </p:pic>
      <p:cxnSp>
        <p:nvCxnSpPr>
          <p:cNvPr id="17" name="Straight Arrow Connector 16">
            <a:extLst>
              <a:ext uri="{FF2B5EF4-FFF2-40B4-BE49-F238E27FC236}">
                <a16:creationId xmlns:a16="http://schemas.microsoft.com/office/drawing/2014/main" id="{F3152036-8B68-A029-EC9A-24A3EB3EB9EC}"/>
              </a:ext>
            </a:extLst>
          </p:cNvPr>
          <p:cNvCxnSpPr>
            <a:cxnSpLocks/>
          </p:cNvCxnSpPr>
          <p:nvPr/>
        </p:nvCxnSpPr>
        <p:spPr>
          <a:xfrm>
            <a:off x="7819053" y="1680530"/>
            <a:ext cx="279961" cy="629691"/>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70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689FF5-2F51-4195-B894-9915AE19EB21}"/>
              </a:ext>
            </a:extLst>
          </p:cNvPr>
          <p:cNvSpPr>
            <a:spLocks noGrp="1"/>
          </p:cNvSpPr>
          <p:nvPr>
            <p:ph type="sldNum" sz="quarter" idx="4"/>
          </p:nvPr>
        </p:nvSpPr>
        <p:spPr/>
        <p:txBody>
          <a:bodyPr/>
          <a:lstStyle/>
          <a:p>
            <a:fld id="{36ECEE28-F757-3340-A117-4EB3902EB20D}" type="slidenum">
              <a:rPr lang="en-US" smtClean="0"/>
              <a:pPr/>
              <a:t>29</a:t>
            </a:fld>
            <a:endParaRPr lang="en-US" dirty="0"/>
          </a:p>
        </p:txBody>
      </p:sp>
      <p:sp>
        <p:nvSpPr>
          <p:cNvPr id="6" name="Title 5">
            <a:extLst>
              <a:ext uri="{FF2B5EF4-FFF2-40B4-BE49-F238E27FC236}">
                <a16:creationId xmlns:a16="http://schemas.microsoft.com/office/drawing/2014/main" id="{3B3DA2EE-EC77-45CC-8B30-7BB7E8117022}"/>
              </a:ext>
            </a:extLst>
          </p:cNvPr>
          <p:cNvSpPr>
            <a:spLocks noGrp="1"/>
          </p:cNvSpPr>
          <p:nvPr>
            <p:ph type="title"/>
          </p:nvPr>
        </p:nvSpPr>
        <p:spPr/>
        <p:txBody>
          <a:bodyPr/>
          <a:lstStyle/>
          <a:p>
            <a:r>
              <a:rPr lang="en-US" dirty="0"/>
              <a:t>Jaggaer PCR Specific</a:t>
            </a:r>
          </a:p>
        </p:txBody>
      </p:sp>
      <p:pic>
        <p:nvPicPr>
          <p:cNvPr id="8" name="Picture 7">
            <a:extLst>
              <a:ext uri="{FF2B5EF4-FFF2-40B4-BE49-F238E27FC236}">
                <a16:creationId xmlns:a16="http://schemas.microsoft.com/office/drawing/2014/main" id="{81B509FC-EADE-437A-AB11-FD1FBE666D87}"/>
              </a:ext>
            </a:extLst>
          </p:cNvPr>
          <p:cNvPicPr>
            <a:picLocks noChangeAspect="1"/>
          </p:cNvPicPr>
          <p:nvPr/>
        </p:nvPicPr>
        <p:blipFill>
          <a:blip r:embed="rId2"/>
          <a:stretch>
            <a:fillRect/>
          </a:stretch>
        </p:blipFill>
        <p:spPr>
          <a:xfrm>
            <a:off x="0" y="1833415"/>
            <a:ext cx="9144000" cy="671904"/>
          </a:xfrm>
          <a:prstGeom prst="rect">
            <a:avLst/>
          </a:prstGeom>
        </p:spPr>
      </p:pic>
      <p:sp>
        <p:nvSpPr>
          <p:cNvPr id="9" name="Rectangle 8">
            <a:extLst>
              <a:ext uri="{FF2B5EF4-FFF2-40B4-BE49-F238E27FC236}">
                <a16:creationId xmlns:a16="http://schemas.microsoft.com/office/drawing/2014/main" id="{1C566F28-BE57-4EF3-99FE-968A32C4D13D}"/>
              </a:ext>
            </a:extLst>
          </p:cNvPr>
          <p:cNvSpPr/>
          <p:nvPr/>
        </p:nvSpPr>
        <p:spPr>
          <a:xfrm>
            <a:off x="6823335" y="2040975"/>
            <a:ext cx="1148288" cy="493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A7E2C80-6FA6-4F5E-ACF3-A6441E55434B}"/>
              </a:ext>
            </a:extLst>
          </p:cNvPr>
          <p:cNvSpPr txBox="1"/>
          <p:nvPr/>
        </p:nvSpPr>
        <p:spPr>
          <a:xfrm>
            <a:off x="249742" y="1308734"/>
            <a:ext cx="8644515" cy="523220"/>
          </a:xfrm>
          <a:prstGeom prst="rect">
            <a:avLst/>
          </a:prstGeom>
          <a:noFill/>
        </p:spPr>
        <p:txBody>
          <a:bodyPr wrap="square" rtlCol="0">
            <a:spAutoFit/>
          </a:bodyPr>
          <a:lstStyle>
            <a:defPPr>
              <a:defRPr lang="en-US"/>
            </a:defPPr>
            <a:lvl1pPr>
              <a:defRPr sz="1400">
                <a:solidFill>
                  <a:srgbClr val="0070C0"/>
                </a:solidFill>
              </a:defRPr>
            </a:lvl1pPr>
          </a:lstStyle>
          <a:p>
            <a:pPr algn="ctr"/>
            <a:r>
              <a:rPr lang="en-US" dirty="0"/>
              <a:t>If ticket is Conditionally Approved, SQE will be able re-open ticket and can change status based on additional corrective actions at the supplier</a:t>
            </a:r>
          </a:p>
        </p:txBody>
      </p:sp>
      <p:pic>
        <p:nvPicPr>
          <p:cNvPr id="12" name="Picture 11">
            <a:extLst>
              <a:ext uri="{FF2B5EF4-FFF2-40B4-BE49-F238E27FC236}">
                <a16:creationId xmlns:a16="http://schemas.microsoft.com/office/drawing/2014/main" id="{99FFC87D-B47A-49B8-835E-22790BFAD0F1}"/>
              </a:ext>
            </a:extLst>
          </p:cNvPr>
          <p:cNvPicPr>
            <a:picLocks noChangeAspect="1"/>
          </p:cNvPicPr>
          <p:nvPr/>
        </p:nvPicPr>
        <p:blipFill>
          <a:blip r:embed="rId3"/>
          <a:stretch>
            <a:fillRect/>
          </a:stretch>
        </p:blipFill>
        <p:spPr>
          <a:xfrm>
            <a:off x="270668" y="2768971"/>
            <a:ext cx="6552667" cy="987718"/>
          </a:xfrm>
          <a:prstGeom prst="rect">
            <a:avLst/>
          </a:prstGeom>
        </p:spPr>
      </p:pic>
      <p:pic>
        <p:nvPicPr>
          <p:cNvPr id="14" name="Picture 13">
            <a:extLst>
              <a:ext uri="{FF2B5EF4-FFF2-40B4-BE49-F238E27FC236}">
                <a16:creationId xmlns:a16="http://schemas.microsoft.com/office/drawing/2014/main" id="{186FD95C-5657-4447-9FCF-ED79D7DB7B1C}"/>
              </a:ext>
            </a:extLst>
          </p:cNvPr>
          <p:cNvPicPr>
            <a:picLocks noChangeAspect="1"/>
          </p:cNvPicPr>
          <p:nvPr/>
        </p:nvPicPr>
        <p:blipFill>
          <a:blip r:embed="rId4"/>
          <a:stretch>
            <a:fillRect/>
          </a:stretch>
        </p:blipFill>
        <p:spPr>
          <a:xfrm>
            <a:off x="-7243" y="4039909"/>
            <a:ext cx="9144000" cy="625545"/>
          </a:xfrm>
          <a:prstGeom prst="rect">
            <a:avLst/>
          </a:prstGeom>
        </p:spPr>
      </p:pic>
      <p:sp>
        <p:nvSpPr>
          <p:cNvPr id="15" name="Rectangle 14">
            <a:extLst>
              <a:ext uri="{FF2B5EF4-FFF2-40B4-BE49-F238E27FC236}">
                <a16:creationId xmlns:a16="http://schemas.microsoft.com/office/drawing/2014/main" id="{F1E70A52-D160-416B-B0FE-E0DD28E671E1}"/>
              </a:ext>
            </a:extLst>
          </p:cNvPr>
          <p:cNvSpPr/>
          <p:nvPr/>
        </p:nvSpPr>
        <p:spPr>
          <a:xfrm>
            <a:off x="6823335" y="4171603"/>
            <a:ext cx="1148288" cy="4938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C6B3652-FA23-43EB-9CD1-97631FE74000}"/>
              </a:ext>
            </a:extLst>
          </p:cNvPr>
          <p:cNvPicPr>
            <a:picLocks noChangeAspect="1"/>
          </p:cNvPicPr>
          <p:nvPr/>
        </p:nvPicPr>
        <p:blipFill>
          <a:blip r:embed="rId5"/>
          <a:stretch>
            <a:fillRect/>
          </a:stretch>
        </p:blipFill>
        <p:spPr>
          <a:xfrm>
            <a:off x="429208" y="4978445"/>
            <a:ext cx="4805266" cy="1216818"/>
          </a:xfrm>
          <a:prstGeom prst="rect">
            <a:avLst/>
          </a:prstGeom>
        </p:spPr>
      </p:pic>
      <p:sp>
        <p:nvSpPr>
          <p:cNvPr id="2" name="TextBox 1">
            <a:extLst>
              <a:ext uri="{FF2B5EF4-FFF2-40B4-BE49-F238E27FC236}">
                <a16:creationId xmlns:a16="http://schemas.microsoft.com/office/drawing/2014/main" id="{4BC8091A-2729-70B6-FA7F-6C561B4C50D1}"/>
              </a:ext>
            </a:extLst>
          </p:cNvPr>
          <p:cNvSpPr txBox="1"/>
          <p:nvPr/>
        </p:nvSpPr>
        <p:spPr>
          <a:xfrm>
            <a:off x="5234474" y="5291279"/>
            <a:ext cx="3700299"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Options after re-opening. Selecting More Trials Needed will keep the ticket open for data exchange.</a:t>
            </a:r>
          </a:p>
        </p:txBody>
      </p:sp>
    </p:spTree>
    <p:extLst>
      <p:ext uri="{BB962C8B-B14F-4D97-AF65-F5344CB8AC3E}">
        <p14:creationId xmlns:p14="http://schemas.microsoft.com/office/powerpoint/2010/main" val="87510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000" y="11414"/>
            <a:ext cx="6169137" cy="631783"/>
          </a:xfrm>
        </p:spPr>
        <p:txBody>
          <a:bodyPr>
            <a:normAutofit/>
          </a:bodyPr>
          <a:lstStyle/>
          <a:p>
            <a:r>
              <a:rPr lang="en-US" dirty="0"/>
              <a:t>Supplier Quality Manual (SQM)</a:t>
            </a:r>
          </a:p>
        </p:txBody>
      </p:sp>
      <p:sp>
        <p:nvSpPr>
          <p:cNvPr id="4" name="Slide Number Placeholder 3"/>
          <p:cNvSpPr>
            <a:spLocks noGrp="1"/>
          </p:cNvSpPr>
          <p:nvPr>
            <p:ph type="sldNum" sz="quarter" idx="4"/>
          </p:nvPr>
        </p:nvSpPr>
        <p:spPr/>
        <p:txBody>
          <a:bodyPr/>
          <a:lstStyle/>
          <a:p>
            <a:fld id="{36ECEE28-F757-3340-A117-4EB3902EB20D}" type="slidenum">
              <a:rPr lang="en-US" smtClean="0"/>
              <a:pPr/>
              <a:t>3</a:t>
            </a:fld>
            <a:endParaRPr lang="en-US" dirty="0"/>
          </a:p>
        </p:txBody>
      </p:sp>
      <p:sp>
        <p:nvSpPr>
          <p:cNvPr id="2" name="TextBox 1">
            <a:extLst>
              <a:ext uri="{FF2B5EF4-FFF2-40B4-BE49-F238E27FC236}">
                <a16:creationId xmlns:a16="http://schemas.microsoft.com/office/drawing/2014/main" id="{F9C1546F-3E88-4AAA-9D75-29A1DFC50B09}"/>
              </a:ext>
            </a:extLst>
          </p:cNvPr>
          <p:cNvSpPr txBox="1"/>
          <p:nvPr/>
        </p:nvSpPr>
        <p:spPr>
          <a:xfrm>
            <a:off x="5752931" y="5383805"/>
            <a:ext cx="3291841" cy="830997"/>
          </a:xfrm>
          <a:prstGeom prst="rect">
            <a:avLst/>
          </a:prstGeom>
          <a:noFill/>
        </p:spPr>
        <p:txBody>
          <a:bodyPr wrap="square" rtlCol="0">
            <a:spAutoFit/>
          </a:bodyPr>
          <a:lstStyle/>
          <a:p>
            <a:pPr marL="0" indent="0">
              <a:buNone/>
            </a:pPr>
            <a:r>
              <a:rPr lang="en-GB" sz="1200" b="1" dirty="0">
                <a:solidFill>
                  <a:srgbClr val="FF0000"/>
                </a:solidFill>
              </a:rPr>
              <a:t>Note: </a:t>
            </a:r>
            <a:r>
              <a:rPr lang="en-GB" sz="1200" dirty="0">
                <a:solidFill>
                  <a:srgbClr val="FF0000"/>
                </a:solidFill>
              </a:rPr>
              <a:t>The ECR process is for Mass Production Product Only. </a:t>
            </a:r>
            <a:r>
              <a:rPr lang="en-GB" sz="1200" b="1" u="sng" dirty="0">
                <a:solidFill>
                  <a:srgbClr val="FF0000"/>
                </a:solidFill>
              </a:rPr>
              <a:t>DO NOT SUBMIT CHANGE REQUESTS FOR PRE-PRODUCTION PARTS</a:t>
            </a:r>
            <a:r>
              <a:rPr lang="en-GB" sz="1200" dirty="0">
                <a:solidFill>
                  <a:srgbClr val="FF0000"/>
                </a:solidFill>
              </a:rPr>
              <a:t>. These requests must go through your Project Lead.</a:t>
            </a:r>
          </a:p>
        </p:txBody>
      </p:sp>
      <p:pic>
        <p:nvPicPr>
          <p:cNvPr id="8" name="Picture 7">
            <a:extLst>
              <a:ext uri="{FF2B5EF4-FFF2-40B4-BE49-F238E27FC236}">
                <a16:creationId xmlns:a16="http://schemas.microsoft.com/office/drawing/2014/main" id="{C9FE69AA-04C7-4D90-95DE-8E687C961133}"/>
              </a:ext>
            </a:extLst>
          </p:cNvPr>
          <p:cNvPicPr>
            <a:picLocks noChangeAspect="1"/>
          </p:cNvPicPr>
          <p:nvPr/>
        </p:nvPicPr>
        <p:blipFill>
          <a:blip r:embed="rId2"/>
          <a:stretch>
            <a:fillRect/>
          </a:stretch>
        </p:blipFill>
        <p:spPr>
          <a:xfrm>
            <a:off x="174828" y="548640"/>
            <a:ext cx="5118140" cy="63093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0"/>
              </a:spcBef>
              <a:spcAft>
                <a:spcPct val="0"/>
              </a:spcAft>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
        <p:nvSpPr>
          <p:cNvPr id="4" name="TextBox 3"/>
          <p:cNvSpPr txBox="1"/>
          <p:nvPr/>
        </p:nvSpPr>
        <p:spPr>
          <a:xfrm rot="19459203">
            <a:off x="2754945" y="4007447"/>
            <a:ext cx="3110162" cy="36933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5B95E2FB-B80D-48BD-BC7E-B6981C4A2D2D}"/>
              </a:ext>
            </a:extLst>
          </p:cNvPr>
          <p:cNvSpPr txBox="1"/>
          <p:nvPr/>
        </p:nvSpPr>
        <p:spPr>
          <a:xfrm>
            <a:off x="107451" y="1068296"/>
            <a:ext cx="8975589" cy="1938992"/>
          </a:xfrm>
          <a:prstGeom prst="rect">
            <a:avLst/>
          </a:prstGeom>
          <a:noFill/>
        </p:spPr>
        <p:txBody>
          <a:bodyPr wrap="square">
            <a:spAutoFit/>
          </a:bodyPr>
          <a:lstStyle/>
          <a:p>
            <a:r>
              <a:rPr lang="en-US" sz="4000" dirty="0"/>
              <a:t>Slides 31 – 38</a:t>
            </a:r>
            <a:endParaRPr lang="en-US" sz="4000" dirty="0">
              <a:solidFill>
                <a:srgbClr val="FF0000"/>
              </a:solidFill>
            </a:endParaRPr>
          </a:p>
          <a:p>
            <a:r>
              <a:rPr lang="en-US" sz="4000" dirty="0"/>
              <a:t>Provide an overview of the </a:t>
            </a:r>
            <a:r>
              <a:rPr lang="en-US" sz="4000" b="1" dirty="0">
                <a:solidFill>
                  <a:srgbClr val="FF0000"/>
                </a:solidFill>
              </a:rPr>
              <a:t>PA Submission </a:t>
            </a:r>
            <a:r>
              <a:rPr lang="en-US" sz="4000" dirty="0"/>
              <a:t>process and input requirements</a:t>
            </a:r>
          </a:p>
        </p:txBody>
      </p:sp>
    </p:spTree>
    <p:extLst>
      <p:ext uri="{BB962C8B-B14F-4D97-AF65-F5344CB8AC3E}">
        <p14:creationId xmlns:p14="http://schemas.microsoft.com/office/powerpoint/2010/main" val="3669031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2548" y="1103938"/>
            <a:ext cx="8638904" cy="4185761"/>
          </a:xfrm>
          <a:prstGeom prst="rect">
            <a:avLst/>
          </a:prstGeom>
          <a:noFill/>
        </p:spPr>
        <p:txBody>
          <a:bodyPr wrap="square" rtlCol="0">
            <a:spAutoFit/>
          </a:bodyPr>
          <a:lstStyle/>
          <a:p>
            <a:endParaRPr lang="en-US" sz="1400" dirty="0"/>
          </a:p>
          <a:p>
            <a:r>
              <a:rPr lang="en-US" sz="1400" dirty="0"/>
              <a:t>To ensure Quality is “built in” to HYG lift trucks,  it is important for suppliers to confirm supplied parts comply to published standards and requirements.  Since the implementation of our Supplier Quality Manual is 2001 it has been expected that all suppliers utilize a comprehensive Part Approval procedure to facilitate proof of compliance, when applicable new releases or changes occur.  This enables HYG to process parts more effectively and efficiently and avoid delays and costs due to non-conformances identified upon receipt.</a:t>
            </a:r>
          </a:p>
          <a:p>
            <a:endParaRPr lang="en-US" sz="1400" dirty="0"/>
          </a:p>
          <a:p>
            <a:r>
              <a:rPr lang="en-US" sz="1400" dirty="0"/>
              <a:t>To further facilitate the communication and confirmation of compliance, HYG has is launching a new Jaggaer portal to receive the applicable data prior to receipt of the parts.  HYG will use this data to confirm parts are fully compliant to the drawing including any critical to quality or Key characteristics.  Suppliers are expected to take the appropriate steps to ensure internal processes execute and deliver the applicable Part Approval data prior to shipment of parts.</a:t>
            </a:r>
          </a:p>
          <a:p>
            <a:endParaRPr lang="en-US" sz="1400" dirty="0"/>
          </a:p>
          <a:p>
            <a:r>
              <a:rPr lang="en-US" sz="1400" dirty="0"/>
              <a:t>Routing the parts through HYG Quality Assurance to be validated, due to the absence of data from the supplier, is considered a non-standard process and will likely result in notification of non-conformance. Therefore, it is extremely important to ensure your company has the necessary processes and procedures in place to ensure issuance of Part Approval to HYG prior to parts shipping. </a:t>
            </a:r>
          </a:p>
          <a:p>
            <a:endParaRPr lang="en-US" sz="1400" dirty="0"/>
          </a:p>
          <a:p>
            <a:r>
              <a:rPr lang="en-US" sz="1400" dirty="0"/>
              <a:t>The following slides will explain </a:t>
            </a:r>
            <a:r>
              <a:rPr lang="en-US" sz="1400" u="sng" dirty="0"/>
              <a:t>when</a:t>
            </a:r>
            <a:r>
              <a:rPr lang="en-US" sz="1400" dirty="0"/>
              <a:t> , </a:t>
            </a:r>
            <a:r>
              <a:rPr lang="en-US" sz="1400" u="sng" dirty="0"/>
              <a:t>how</a:t>
            </a:r>
            <a:r>
              <a:rPr lang="en-US" sz="1400" dirty="0"/>
              <a:t> and </a:t>
            </a:r>
            <a:r>
              <a:rPr lang="en-US" sz="1400" u="sng" dirty="0"/>
              <a:t>what</a:t>
            </a:r>
            <a:r>
              <a:rPr lang="en-US" sz="1400" dirty="0"/>
              <a:t> to submit to HYG for future shipments.  Please communicate these expectations to the appropriate staff A.S.A.P. and feel free to contact me if you have any questions.</a:t>
            </a:r>
          </a:p>
        </p:txBody>
      </p:sp>
      <p:grpSp>
        <p:nvGrpSpPr>
          <p:cNvPr id="2" name="Group 1">
            <a:extLst>
              <a:ext uri="{FF2B5EF4-FFF2-40B4-BE49-F238E27FC236}">
                <a16:creationId xmlns:a16="http://schemas.microsoft.com/office/drawing/2014/main" id="{B6EBD8DF-8002-4678-AEF3-5B7399CD62DE}"/>
              </a:ext>
            </a:extLst>
          </p:cNvPr>
          <p:cNvGrpSpPr/>
          <p:nvPr/>
        </p:nvGrpSpPr>
        <p:grpSpPr>
          <a:xfrm>
            <a:off x="5638047" y="5480618"/>
            <a:ext cx="3048000" cy="775694"/>
            <a:chOff x="5638047" y="5480618"/>
            <a:chExt cx="3048000" cy="77569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018" t="8258" r="67020" b="83485"/>
            <a:stretch/>
          </p:blipFill>
          <p:spPr>
            <a:xfrm>
              <a:off x="6404401" y="5789552"/>
              <a:ext cx="1158240" cy="466760"/>
            </a:xfrm>
            <a:prstGeom prst="rect">
              <a:avLst/>
            </a:prstGeom>
          </p:spPr>
        </p:pic>
        <p:sp>
          <p:nvSpPr>
            <p:cNvPr id="5" name="TextBox 4"/>
            <p:cNvSpPr txBox="1"/>
            <p:nvPr/>
          </p:nvSpPr>
          <p:spPr>
            <a:xfrm>
              <a:off x="5638047" y="5480618"/>
              <a:ext cx="3048000" cy="584775"/>
            </a:xfrm>
            <a:prstGeom prst="rect">
              <a:avLst/>
            </a:prstGeom>
            <a:noFill/>
          </p:spPr>
          <p:txBody>
            <a:bodyPr wrap="square" rtlCol="0">
              <a:spAutoFit/>
            </a:bodyPr>
            <a:lstStyle/>
            <a:p>
              <a:r>
                <a:rPr lang="en-US" sz="1600" dirty="0"/>
                <a:t>Vice President – Global Quality</a:t>
              </a:r>
            </a:p>
            <a:p>
              <a:endParaRPr lang="en-US" sz="1600" dirty="0"/>
            </a:p>
          </p:txBody>
        </p:sp>
      </p:grpSp>
      <p:sp>
        <p:nvSpPr>
          <p:cNvPr id="6" name="Title 1">
            <a:extLst>
              <a:ext uri="{FF2B5EF4-FFF2-40B4-BE49-F238E27FC236}">
                <a16:creationId xmlns:a16="http://schemas.microsoft.com/office/drawing/2014/main" id="{753500E2-5B29-418E-864A-E4CA001D3565}"/>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Tree>
    <p:extLst>
      <p:ext uri="{BB962C8B-B14F-4D97-AF65-F5344CB8AC3E}">
        <p14:creationId xmlns:p14="http://schemas.microsoft.com/office/powerpoint/2010/main" val="229081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291" y="2819400"/>
            <a:ext cx="8382001"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752600" y="1447800"/>
            <a:ext cx="5486400" cy="792162"/>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400" dirty="0"/>
              <a:t>When do I submit?</a:t>
            </a:r>
          </a:p>
          <a:p>
            <a:r>
              <a:rPr lang="en-US" sz="3600" dirty="0"/>
              <a:t>(Per Section 4 of the HYG Supplier Quality Manual)</a:t>
            </a:r>
          </a:p>
        </p:txBody>
      </p:sp>
      <p:sp>
        <p:nvSpPr>
          <p:cNvPr id="4" name="Title 1">
            <a:extLst>
              <a:ext uri="{FF2B5EF4-FFF2-40B4-BE49-F238E27FC236}">
                <a16:creationId xmlns:a16="http://schemas.microsoft.com/office/drawing/2014/main" id="{531EF439-10B4-4604-A4FA-F2E77ADA14B6}"/>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Tree>
    <p:extLst>
      <p:ext uri="{BB962C8B-B14F-4D97-AF65-F5344CB8AC3E}">
        <p14:creationId xmlns:p14="http://schemas.microsoft.com/office/powerpoint/2010/main" val="1839246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6930" y="2033998"/>
            <a:ext cx="6110140"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8335" y="1188861"/>
            <a:ext cx="8767330" cy="584775"/>
          </a:xfrm>
          <a:prstGeom prst="rect">
            <a:avLst/>
          </a:prstGeom>
          <a:noFill/>
        </p:spPr>
        <p:txBody>
          <a:bodyPr wrap="square" rtlCol="0">
            <a:spAutoFit/>
          </a:bodyPr>
          <a:lstStyle/>
          <a:p>
            <a:r>
              <a:rPr lang="en-US" sz="1600" b="1" dirty="0"/>
              <a:t>Unless you are informed otherwise, by HYG, a minimum of a level 2 Part Approval is required prior to the receipt of parts at any of our global manufacturing sites.</a:t>
            </a:r>
            <a:endParaRPr lang="en-US" sz="1600" dirty="0"/>
          </a:p>
        </p:txBody>
      </p:sp>
      <p:sp>
        <p:nvSpPr>
          <p:cNvPr id="6" name="Title 1">
            <a:extLst>
              <a:ext uri="{FF2B5EF4-FFF2-40B4-BE49-F238E27FC236}">
                <a16:creationId xmlns:a16="http://schemas.microsoft.com/office/drawing/2014/main" id="{0AD4A23A-21CE-463F-A7C3-E0F4808A396D}"/>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Tree>
    <p:extLst>
      <p:ext uri="{BB962C8B-B14F-4D97-AF65-F5344CB8AC3E}">
        <p14:creationId xmlns:p14="http://schemas.microsoft.com/office/powerpoint/2010/main" val="1293399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C8CC842-7ADB-414C-812B-EB29D9B065B7}"/>
              </a:ext>
            </a:extLst>
          </p:cNvPr>
          <p:cNvPicPr>
            <a:picLocks noChangeAspect="1"/>
          </p:cNvPicPr>
          <p:nvPr/>
        </p:nvPicPr>
        <p:blipFill>
          <a:blip r:embed="rId2"/>
          <a:stretch>
            <a:fillRect/>
          </a:stretch>
        </p:blipFill>
        <p:spPr>
          <a:xfrm>
            <a:off x="55986" y="2979706"/>
            <a:ext cx="7389844" cy="3373738"/>
          </a:xfrm>
          <a:prstGeom prst="rect">
            <a:avLst/>
          </a:prstGeom>
        </p:spPr>
      </p:pic>
      <p:pic>
        <p:nvPicPr>
          <p:cNvPr id="7" name="Picture 6">
            <a:extLst>
              <a:ext uri="{FF2B5EF4-FFF2-40B4-BE49-F238E27FC236}">
                <a16:creationId xmlns:a16="http://schemas.microsoft.com/office/drawing/2014/main" id="{D353086F-2EBA-48E7-867F-E1D5CA0C0DBA}"/>
              </a:ext>
            </a:extLst>
          </p:cNvPr>
          <p:cNvPicPr>
            <a:picLocks noChangeAspect="1"/>
          </p:cNvPicPr>
          <p:nvPr/>
        </p:nvPicPr>
        <p:blipFill rotWithShape="1">
          <a:blip r:embed="rId3"/>
          <a:srcRect t="4339"/>
          <a:stretch/>
        </p:blipFill>
        <p:spPr>
          <a:xfrm>
            <a:off x="57807" y="1025483"/>
            <a:ext cx="3349252" cy="1904332"/>
          </a:xfrm>
          <a:prstGeom prst="rect">
            <a:avLst/>
          </a:prstGeom>
        </p:spPr>
      </p:pic>
      <p:sp>
        <p:nvSpPr>
          <p:cNvPr id="2" name="Slide Number Placeholder 1">
            <a:extLst>
              <a:ext uri="{FF2B5EF4-FFF2-40B4-BE49-F238E27FC236}">
                <a16:creationId xmlns:a16="http://schemas.microsoft.com/office/drawing/2014/main" id="{559A8AF7-3306-4E35-8151-2AA29559D598}"/>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34</a:t>
            </a:fld>
            <a:endParaRPr lang="en-GB">
              <a:solidFill>
                <a:srgbClr val="000000"/>
              </a:solidFill>
            </a:endParaRPr>
          </a:p>
        </p:txBody>
      </p:sp>
      <p:sp>
        <p:nvSpPr>
          <p:cNvPr id="3" name="Title 1">
            <a:extLst>
              <a:ext uri="{FF2B5EF4-FFF2-40B4-BE49-F238E27FC236}">
                <a16:creationId xmlns:a16="http://schemas.microsoft.com/office/drawing/2014/main" id="{8939300D-B410-4546-BAA7-10842235E1E3}"/>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
        <p:nvSpPr>
          <p:cNvPr id="6" name="Rectangle 5">
            <a:extLst>
              <a:ext uri="{FF2B5EF4-FFF2-40B4-BE49-F238E27FC236}">
                <a16:creationId xmlns:a16="http://schemas.microsoft.com/office/drawing/2014/main" id="{23FD0AA3-6AB1-4904-B712-C1345FBD0574}"/>
              </a:ext>
            </a:extLst>
          </p:cNvPr>
          <p:cNvSpPr/>
          <p:nvPr/>
        </p:nvSpPr>
        <p:spPr>
          <a:xfrm>
            <a:off x="200915" y="2542902"/>
            <a:ext cx="588397" cy="1480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78731C6E-60B8-4FAC-B742-717FDC0B06FA}"/>
              </a:ext>
            </a:extLst>
          </p:cNvPr>
          <p:cNvCxnSpPr>
            <a:cxnSpLocks/>
            <a:stCxn id="6" idx="3"/>
          </p:cNvCxnSpPr>
          <p:nvPr/>
        </p:nvCxnSpPr>
        <p:spPr>
          <a:xfrm flipV="1">
            <a:off x="789312" y="1511559"/>
            <a:ext cx="1907235" cy="1105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6C4B19D-BBA4-463E-84AE-39F08B83221F}"/>
              </a:ext>
            </a:extLst>
          </p:cNvPr>
          <p:cNvSpPr txBox="1"/>
          <p:nvPr/>
        </p:nvSpPr>
        <p:spPr>
          <a:xfrm>
            <a:off x="3753394" y="1131260"/>
            <a:ext cx="3692436" cy="738664"/>
          </a:xfrm>
          <a:prstGeom prst="rect">
            <a:avLst/>
          </a:prstGeom>
          <a:noFill/>
        </p:spPr>
        <p:txBody>
          <a:bodyPr wrap="square" rtlCol="0">
            <a:spAutoFit/>
          </a:bodyPr>
          <a:lstStyle>
            <a:defPPr>
              <a:defRPr lang="en-US"/>
            </a:defPPr>
            <a:lvl1pPr>
              <a:defRPr sz="1400">
                <a:solidFill>
                  <a:srgbClr val="0070C0"/>
                </a:solidFill>
              </a:defRPr>
            </a:lvl1pPr>
          </a:lstStyle>
          <a:p>
            <a:pPr marL="342900" indent="-342900">
              <a:buFont typeface="+mj-lt"/>
              <a:buAutoNum type="arabicPeriod"/>
            </a:pPr>
            <a:r>
              <a:rPr lang="en-US" dirty="0"/>
              <a:t>Select Create Ticket</a:t>
            </a:r>
          </a:p>
          <a:p>
            <a:pPr marL="342900" indent="-342900">
              <a:buFont typeface="+mj-lt"/>
              <a:buAutoNum type="arabicPeriod"/>
            </a:pPr>
            <a:r>
              <a:rPr lang="en-US" dirty="0"/>
              <a:t>Choose Parts Approval</a:t>
            </a:r>
          </a:p>
          <a:p>
            <a:pPr marL="342900" indent="-342900">
              <a:buFont typeface="+mj-lt"/>
              <a:buAutoNum type="arabicPeriod"/>
            </a:pPr>
            <a:r>
              <a:rPr lang="en-US" dirty="0"/>
              <a:t>Click Continue and Input Screen will appear</a:t>
            </a:r>
          </a:p>
        </p:txBody>
      </p:sp>
      <p:sp>
        <p:nvSpPr>
          <p:cNvPr id="14" name="TextBox 13">
            <a:extLst>
              <a:ext uri="{FF2B5EF4-FFF2-40B4-BE49-F238E27FC236}">
                <a16:creationId xmlns:a16="http://schemas.microsoft.com/office/drawing/2014/main" id="{7D77B678-0892-4793-A27B-56C8A4C54E02}"/>
              </a:ext>
            </a:extLst>
          </p:cNvPr>
          <p:cNvSpPr txBox="1"/>
          <p:nvPr/>
        </p:nvSpPr>
        <p:spPr>
          <a:xfrm>
            <a:off x="3711491" y="3245965"/>
            <a:ext cx="202560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General Subject</a:t>
            </a:r>
          </a:p>
        </p:txBody>
      </p:sp>
      <p:sp>
        <p:nvSpPr>
          <p:cNvPr id="15" name="TextBox 14">
            <a:extLst>
              <a:ext uri="{FF2B5EF4-FFF2-40B4-BE49-F238E27FC236}">
                <a16:creationId xmlns:a16="http://schemas.microsoft.com/office/drawing/2014/main" id="{DFAA2221-F36E-468E-BFF8-FAA039694A27}"/>
              </a:ext>
            </a:extLst>
          </p:cNvPr>
          <p:cNvSpPr txBox="1"/>
          <p:nvPr/>
        </p:nvSpPr>
        <p:spPr>
          <a:xfrm>
            <a:off x="4548065" y="4551328"/>
            <a:ext cx="4516014" cy="1015663"/>
          </a:xfrm>
          <a:prstGeom prst="rect">
            <a:avLst/>
          </a:prstGeom>
          <a:noFill/>
        </p:spPr>
        <p:txBody>
          <a:bodyPr wrap="square" rtlCol="0">
            <a:spAutoFit/>
          </a:bodyPr>
          <a:lstStyle>
            <a:defPPr>
              <a:defRPr lang="en-US"/>
            </a:defPPr>
            <a:lvl1pPr>
              <a:defRPr sz="1400">
                <a:solidFill>
                  <a:srgbClr val="0070C0"/>
                </a:solidFill>
              </a:defRPr>
            </a:lvl1pPr>
          </a:lstStyle>
          <a:p>
            <a:r>
              <a:rPr lang="en-US" sz="1200" dirty="0"/>
              <a:t>Drawings may define assemblies and all charted components must be confirmed and submitted per SQM. If ECN Revisions change individual components, the supplier is still expected to review each drawing, confirm and document the total change content to ensure no change content is missed.</a:t>
            </a:r>
          </a:p>
        </p:txBody>
      </p:sp>
      <p:sp>
        <p:nvSpPr>
          <p:cNvPr id="16" name="TextBox 15">
            <a:extLst>
              <a:ext uri="{FF2B5EF4-FFF2-40B4-BE49-F238E27FC236}">
                <a16:creationId xmlns:a16="http://schemas.microsoft.com/office/drawing/2014/main" id="{9072D880-F202-4F4D-83F8-D716AC1FA84C}"/>
              </a:ext>
            </a:extLst>
          </p:cNvPr>
          <p:cNvSpPr txBox="1"/>
          <p:nvPr/>
        </p:nvSpPr>
        <p:spPr>
          <a:xfrm>
            <a:off x="5811745" y="5393394"/>
            <a:ext cx="3378925" cy="1015663"/>
          </a:xfrm>
          <a:prstGeom prst="rect">
            <a:avLst/>
          </a:prstGeom>
          <a:noFill/>
        </p:spPr>
        <p:txBody>
          <a:bodyPr wrap="square" rtlCol="0">
            <a:spAutoFit/>
          </a:bodyPr>
          <a:lstStyle>
            <a:defPPr>
              <a:defRPr lang="en-US"/>
            </a:defPPr>
            <a:lvl1pPr>
              <a:defRPr sz="1400">
                <a:solidFill>
                  <a:srgbClr val="0070C0"/>
                </a:solidFill>
              </a:defRPr>
            </a:lvl1pPr>
          </a:lstStyle>
          <a:p>
            <a:r>
              <a:rPr lang="en-US" sz="1200" dirty="0"/>
              <a:t>Production parts are expected to be both Off Tool and Off Process (SQM Sec. 4). In some instances, HYG may procure early prototype parts for initial trials. Please clearly indicate what level of tooling was used for the submission.</a:t>
            </a:r>
          </a:p>
        </p:txBody>
      </p:sp>
      <p:cxnSp>
        <p:nvCxnSpPr>
          <p:cNvPr id="19" name="Straight Arrow Connector 18">
            <a:extLst>
              <a:ext uri="{FF2B5EF4-FFF2-40B4-BE49-F238E27FC236}">
                <a16:creationId xmlns:a16="http://schemas.microsoft.com/office/drawing/2014/main" id="{6519359D-0CBF-48F3-B1D6-852262731A70}"/>
              </a:ext>
            </a:extLst>
          </p:cNvPr>
          <p:cNvCxnSpPr>
            <a:cxnSpLocks/>
          </p:cNvCxnSpPr>
          <p:nvPr/>
        </p:nvCxnSpPr>
        <p:spPr>
          <a:xfrm flipH="1">
            <a:off x="4302035" y="5050492"/>
            <a:ext cx="26125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F275B9-7692-42C2-B691-110820F78E40}"/>
              </a:ext>
            </a:extLst>
          </p:cNvPr>
          <p:cNvCxnSpPr>
            <a:cxnSpLocks/>
            <a:stCxn id="16" idx="1"/>
          </p:cNvCxnSpPr>
          <p:nvPr/>
        </p:nvCxnSpPr>
        <p:spPr>
          <a:xfrm flipH="1">
            <a:off x="5436326" y="5901226"/>
            <a:ext cx="375419"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0385D23-3CC5-44D0-A747-EA5774CD0903}"/>
              </a:ext>
            </a:extLst>
          </p:cNvPr>
          <p:cNvCxnSpPr>
            <a:cxnSpLocks/>
          </p:cNvCxnSpPr>
          <p:nvPr/>
        </p:nvCxnSpPr>
        <p:spPr>
          <a:xfrm flipH="1">
            <a:off x="2700421" y="4087938"/>
            <a:ext cx="261255" cy="2560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8BD7C43-6809-4C4B-8614-13542655FAF8}"/>
              </a:ext>
            </a:extLst>
          </p:cNvPr>
          <p:cNvSpPr txBox="1"/>
          <p:nvPr/>
        </p:nvSpPr>
        <p:spPr>
          <a:xfrm>
            <a:off x="2904309" y="3790064"/>
            <a:ext cx="2218198"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Part # Information </a:t>
            </a:r>
          </a:p>
        </p:txBody>
      </p:sp>
      <p:cxnSp>
        <p:nvCxnSpPr>
          <p:cNvPr id="5" name="Straight Arrow Connector 4">
            <a:extLst>
              <a:ext uri="{FF2B5EF4-FFF2-40B4-BE49-F238E27FC236}">
                <a16:creationId xmlns:a16="http://schemas.microsoft.com/office/drawing/2014/main" id="{3CBB9940-B814-AE3C-E771-233BE4977DFF}"/>
              </a:ext>
            </a:extLst>
          </p:cNvPr>
          <p:cNvCxnSpPr>
            <a:cxnSpLocks/>
          </p:cNvCxnSpPr>
          <p:nvPr/>
        </p:nvCxnSpPr>
        <p:spPr>
          <a:xfrm flipH="1">
            <a:off x="5122507" y="1869924"/>
            <a:ext cx="846778" cy="1109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463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4DDD48-694E-4B5A-A7D4-F0495E0B63D6}"/>
              </a:ext>
            </a:extLst>
          </p:cNvPr>
          <p:cNvPicPr>
            <a:picLocks noChangeAspect="1"/>
          </p:cNvPicPr>
          <p:nvPr/>
        </p:nvPicPr>
        <p:blipFill>
          <a:blip r:embed="rId2"/>
          <a:stretch>
            <a:fillRect/>
          </a:stretch>
        </p:blipFill>
        <p:spPr>
          <a:xfrm>
            <a:off x="38142" y="1411866"/>
            <a:ext cx="8813394" cy="4325632"/>
          </a:xfrm>
          <a:prstGeom prst="rect">
            <a:avLst/>
          </a:prstGeom>
        </p:spPr>
      </p:pic>
      <p:sp>
        <p:nvSpPr>
          <p:cNvPr id="2" name="Slide Number Placeholder 1">
            <a:extLst>
              <a:ext uri="{FF2B5EF4-FFF2-40B4-BE49-F238E27FC236}">
                <a16:creationId xmlns:a16="http://schemas.microsoft.com/office/drawing/2014/main" id="{987C14B7-043D-430F-B45F-0B120D9CD8FD}"/>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35</a:t>
            </a:fld>
            <a:endParaRPr lang="en-GB">
              <a:solidFill>
                <a:srgbClr val="000000"/>
              </a:solidFill>
            </a:endParaRPr>
          </a:p>
        </p:txBody>
      </p:sp>
      <p:sp>
        <p:nvSpPr>
          <p:cNvPr id="8" name="Title 1">
            <a:extLst>
              <a:ext uri="{FF2B5EF4-FFF2-40B4-BE49-F238E27FC236}">
                <a16:creationId xmlns:a16="http://schemas.microsoft.com/office/drawing/2014/main" id="{E2E474B3-CD17-45E8-856C-735427A3CFC8}"/>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pic>
        <p:nvPicPr>
          <p:cNvPr id="18" name="Picture 17">
            <a:extLst>
              <a:ext uri="{FF2B5EF4-FFF2-40B4-BE49-F238E27FC236}">
                <a16:creationId xmlns:a16="http://schemas.microsoft.com/office/drawing/2014/main" id="{DDE6D8E3-5CD7-415C-A96C-581381764B84}"/>
              </a:ext>
            </a:extLst>
          </p:cNvPr>
          <p:cNvPicPr>
            <a:picLocks noChangeAspect="1"/>
          </p:cNvPicPr>
          <p:nvPr/>
        </p:nvPicPr>
        <p:blipFill>
          <a:blip r:embed="rId3"/>
          <a:stretch>
            <a:fillRect/>
          </a:stretch>
        </p:blipFill>
        <p:spPr>
          <a:xfrm>
            <a:off x="4953000" y="2644294"/>
            <a:ext cx="4191000" cy="619125"/>
          </a:xfrm>
          <a:prstGeom prst="rect">
            <a:avLst/>
          </a:prstGeom>
          <a:ln>
            <a:solidFill>
              <a:srgbClr val="FF0000"/>
            </a:solidFill>
          </a:ln>
        </p:spPr>
      </p:pic>
      <p:grpSp>
        <p:nvGrpSpPr>
          <p:cNvPr id="21" name="Group 20">
            <a:extLst>
              <a:ext uri="{FF2B5EF4-FFF2-40B4-BE49-F238E27FC236}">
                <a16:creationId xmlns:a16="http://schemas.microsoft.com/office/drawing/2014/main" id="{C8F86B3F-F053-48CF-B2F1-C9C08EB9BFC0}"/>
              </a:ext>
            </a:extLst>
          </p:cNvPr>
          <p:cNvGrpSpPr/>
          <p:nvPr/>
        </p:nvGrpSpPr>
        <p:grpSpPr>
          <a:xfrm>
            <a:off x="4783138" y="1368634"/>
            <a:ext cx="4095750" cy="628650"/>
            <a:chOff x="4511040" y="1037253"/>
            <a:chExt cx="4095750" cy="628650"/>
          </a:xfrm>
        </p:grpSpPr>
        <p:pic>
          <p:nvPicPr>
            <p:cNvPr id="16" name="Picture 15">
              <a:extLst>
                <a:ext uri="{FF2B5EF4-FFF2-40B4-BE49-F238E27FC236}">
                  <a16:creationId xmlns:a16="http://schemas.microsoft.com/office/drawing/2014/main" id="{F5BD0C40-568B-440E-8E43-24AFF46B0BA3}"/>
                </a:ext>
              </a:extLst>
            </p:cNvPr>
            <p:cNvPicPr>
              <a:picLocks noChangeAspect="1"/>
            </p:cNvPicPr>
            <p:nvPr/>
          </p:nvPicPr>
          <p:blipFill>
            <a:blip r:embed="rId4"/>
            <a:stretch>
              <a:fillRect/>
            </a:stretch>
          </p:blipFill>
          <p:spPr>
            <a:xfrm>
              <a:off x="4511040" y="1037253"/>
              <a:ext cx="4095750" cy="628650"/>
            </a:xfrm>
            <a:prstGeom prst="rect">
              <a:avLst/>
            </a:prstGeom>
            <a:ln>
              <a:solidFill>
                <a:srgbClr val="FF0000"/>
              </a:solidFill>
            </a:ln>
          </p:spPr>
        </p:pic>
        <p:sp>
          <p:nvSpPr>
            <p:cNvPr id="20" name="Rectangle 19">
              <a:extLst>
                <a:ext uri="{FF2B5EF4-FFF2-40B4-BE49-F238E27FC236}">
                  <a16:creationId xmlns:a16="http://schemas.microsoft.com/office/drawing/2014/main" id="{41ACDAB2-2F1C-40B9-9561-75FE2EC46316}"/>
                </a:ext>
              </a:extLst>
            </p:cNvPr>
            <p:cNvSpPr/>
            <p:nvPr/>
          </p:nvSpPr>
          <p:spPr>
            <a:xfrm>
              <a:off x="4511040" y="1271451"/>
              <a:ext cx="1227909" cy="191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a:extLst>
              <a:ext uri="{FF2B5EF4-FFF2-40B4-BE49-F238E27FC236}">
                <a16:creationId xmlns:a16="http://schemas.microsoft.com/office/drawing/2014/main" id="{17F8B3F0-F9B8-4363-BA22-B3FD469B6791}"/>
              </a:ext>
            </a:extLst>
          </p:cNvPr>
          <p:cNvCxnSpPr>
            <a:cxnSpLocks/>
            <a:stCxn id="20" idx="1"/>
          </p:cNvCxnSpPr>
          <p:nvPr/>
        </p:nvCxnSpPr>
        <p:spPr>
          <a:xfrm flipH="1">
            <a:off x="4365128" y="1698627"/>
            <a:ext cx="418010" cy="2986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E6A8729-FD36-40C0-AB9F-5199D5EF6FFF}"/>
              </a:ext>
            </a:extLst>
          </p:cNvPr>
          <p:cNvCxnSpPr>
            <a:cxnSpLocks/>
            <a:stCxn id="18" idx="1"/>
          </p:cNvCxnSpPr>
          <p:nvPr/>
        </p:nvCxnSpPr>
        <p:spPr>
          <a:xfrm flipH="1" flipV="1">
            <a:off x="4160524" y="2398697"/>
            <a:ext cx="792476" cy="5551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F73EBA-8E5A-4BCA-BB2B-4F8659B08BA4}"/>
              </a:ext>
            </a:extLst>
          </p:cNvPr>
          <p:cNvCxnSpPr>
            <a:cxnSpLocks/>
            <a:stCxn id="18" idx="1"/>
          </p:cNvCxnSpPr>
          <p:nvPr/>
        </p:nvCxnSpPr>
        <p:spPr>
          <a:xfrm flipH="1">
            <a:off x="4002833" y="2953857"/>
            <a:ext cx="95016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5531164-FB4F-4CDB-A1C0-F352E25FBFE2}"/>
              </a:ext>
            </a:extLst>
          </p:cNvPr>
          <p:cNvSpPr txBox="1"/>
          <p:nvPr/>
        </p:nvSpPr>
        <p:spPr>
          <a:xfrm>
            <a:off x="4846546" y="3257293"/>
            <a:ext cx="4259311"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anything is out of specification, CAPA must be clear and contact your HYG Quality Representative</a:t>
            </a:r>
          </a:p>
        </p:txBody>
      </p:sp>
      <p:sp>
        <p:nvSpPr>
          <p:cNvPr id="35" name="TextBox 34">
            <a:extLst>
              <a:ext uri="{FF2B5EF4-FFF2-40B4-BE49-F238E27FC236}">
                <a16:creationId xmlns:a16="http://schemas.microsoft.com/office/drawing/2014/main" id="{ACD88DDD-C50D-4D08-B5C6-51F253580247}"/>
              </a:ext>
            </a:extLst>
          </p:cNvPr>
          <p:cNvSpPr txBox="1"/>
          <p:nvPr/>
        </p:nvSpPr>
        <p:spPr>
          <a:xfrm>
            <a:off x="4047396" y="4186439"/>
            <a:ext cx="239485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Multiple files can be uploaded</a:t>
            </a:r>
          </a:p>
        </p:txBody>
      </p:sp>
      <p:sp>
        <p:nvSpPr>
          <p:cNvPr id="36" name="TextBox 35">
            <a:extLst>
              <a:ext uri="{FF2B5EF4-FFF2-40B4-BE49-F238E27FC236}">
                <a16:creationId xmlns:a16="http://schemas.microsoft.com/office/drawing/2014/main" id="{A940DA34-8010-4073-8774-728A28EE729A}"/>
              </a:ext>
            </a:extLst>
          </p:cNvPr>
          <p:cNvSpPr txBox="1"/>
          <p:nvPr/>
        </p:nvSpPr>
        <p:spPr>
          <a:xfrm>
            <a:off x="4047396" y="5294495"/>
            <a:ext cx="4294171"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Additional notes can be added</a:t>
            </a:r>
          </a:p>
        </p:txBody>
      </p:sp>
      <p:sp>
        <p:nvSpPr>
          <p:cNvPr id="3" name="TextBox 2">
            <a:extLst>
              <a:ext uri="{FF2B5EF4-FFF2-40B4-BE49-F238E27FC236}">
                <a16:creationId xmlns:a16="http://schemas.microsoft.com/office/drawing/2014/main" id="{2B98281A-CE9D-ED5C-59E0-24D2BF25218D}"/>
              </a:ext>
            </a:extLst>
          </p:cNvPr>
          <p:cNvSpPr txBox="1"/>
          <p:nvPr/>
        </p:nvSpPr>
        <p:spPr>
          <a:xfrm>
            <a:off x="1890548" y="1124461"/>
            <a:ext cx="239485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Document ECN and PO #</a:t>
            </a:r>
          </a:p>
        </p:txBody>
      </p:sp>
      <p:sp>
        <p:nvSpPr>
          <p:cNvPr id="5" name="TextBox 4">
            <a:extLst>
              <a:ext uri="{FF2B5EF4-FFF2-40B4-BE49-F238E27FC236}">
                <a16:creationId xmlns:a16="http://schemas.microsoft.com/office/drawing/2014/main" id="{2812DB79-4994-4375-83DE-31A68BBA48C3}"/>
              </a:ext>
            </a:extLst>
          </p:cNvPr>
          <p:cNvSpPr txBox="1"/>
          <p:nvPr/>
        </p:nvSpPr>
        <p:spPr>
          <a:xfrm>
            <a:off x="4572000" y="858892"/>
            <a:ext cx="4593863"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submitting ISIR only for initial samples, you are required to return and complete the full PA Submission</a:t>
            </a:r>
          </a:p>
        </p:txBody>
      </p:sp>
    </p:spTree>
    <p:extLst>
      <p:ext uri="{BB962C8B-B14F-4D97-AF65-F5344CB8AC3E}">
        <p14:creationId xmlns:p14="http://schemas.microsoft.com/office/powerpoint/2010/main" val="788645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317B72-E1EC-461C-BEA1-C85FA44240B6}"/>
              </a:ext>
            </a:extLst>
          </p:cNvPr>
          <p:cNvPicPr>
            <a:picLocks noChangeAspect="1"/>
          </p:cNvPicPr>
          <p:nvPr/>
        </p:nvPicPr>
        <p:blipFill>
          <a:blip r:embed="rId2"/>
          <a:stretch>
            <a:fillRect/>
          </a:stretch>
        </p:blipFill>
        <p:spPr>
          <a:xfrm>
            <a:off x="0" y="1619023"/>
            <a:ext cx="7610897" cy="3400111"/>
          </a:xfrm>
          <a:prstGeom prst="rect">
            <a:avLst/>
          </a:prstGeom>
        </p:spPr>
      </p:pic>
      <p:sp>
        <p:nvSpPr>
          <p:cNvPr id="2" name="Slide Number Placeholder 1">
            <a:extLst>
              <a:ext uri="{FF2B5EF4-FFF2-40B4-BE49-F238E27FC236}">
                <a16:creationId xmlns:a16="http://schemas.microsoft.com/office/drawing/2014/main" id="{987C14B7-043D-430F-B45F-0B120D9CD8FD}"/>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36</a:t>
            </a:fld>
            <a:endParaRPr lang="en-GB">
              <a:solidFill>
                <a:srgbClr val="000000"/>
              </a:solidFill>
            </a:endParaRPr>
          </a:p>
        </p:txBody>
      </p:sp>
      <p:sp>
        <p:nvSpPr>
          <p:cNvPr id="8" name="Title 1">
            <a:extLst>
              <a:ext uri="{FF2B5EF4-FFF2-40B4-BE49-F238E27FC236}">
                <a16:creationId xmlns:a16="http://schemas.microsoft.com/office/drawing/2014/main" id="{E2E474B3-CD17-45E8-856C-735427A3CFC8}"/>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
        <p:nvSpPr>
          <p:cNvPr id="36" name="TextBox 35">
            <a:extLst>
              <a:ext uri="{FF2B5EF4-FFF2-40B4-BE49-F238E27FC236}">
                <a16:creationId xmlns:a16="http://schemas.microsoft.com/office/drawing/2014/main" id="{A940DA34-8010-4073-8774-728A28EE729A}"/>
              </a:ext>
            </a:extLst>
          </p:cNvPr>
          <p:cNvSpPr txBox="1"/>
          <p:nvPr/>
        </p:nvSpPr>
        <p:spPr>
          <a:xfrm>
            <a:off x="3694986" y="2846944"/>
            <a:ext cx="5390929"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If drawing specifies a Product Requirements Document, results must be included</a:t>
            </a:r>
          </a:p>
        </p:txBody>
      </p:sp>
      <p:sp>
        <p:nvSpPr>
          <p:cNvPr id="38" name="TextBox 37">
            <a:extLst>
              <a:ext uri="{FF2B5EF4-FFF2-40B4-BE49-F238E27FC236}">
                <a16:creationId xmlns:a16="http://schemas.microsoft.com/office/drawing/2014/main" id="{7601F767-59F5-40F3-B859-A30D8C227ACB}"/>
              </a:ext>
            </a:extLst>
          </p:cNvPr>
          <p:cNvSpPr txBox="1"/>
          <p:nvPr/>
        </p:nvSpPr>
        <p:spPr>
          <a:xfrm>
            <a:off x="3054898" y="4711357"/>
            <a:ext cx="2702091" cy="307777"/>
          </a:xfrm>
          <a:prstGeom prst="rect">
            <a:avLst/>
          </a:prstGeom>
          <a:noFill/>
        </p:spPr>
        <p:txBody>
          <a:bodyPr wrap="square" rtlCol="0">
            <a:spAutoFit/>
          </a:bodyPr>
          <a:lstStyle/>
          <a:p>
            <a:r>
              <a:rPr lang="en-US" sz="1400" dirty="0">
                <a:solidFill>
                  <a:srgbClr val="FF0000"/>
                </a:solidFill>
              </a:rPr>
              <a:t>Save Must Be Clicked To Submit!</a:t>
            </a:r>
            <a:endParaRPr lang="en-US" sz="1400" dirty="0"/>
          </a:p>
        </p:txBody>
      </p:sp>
      <p:sp>
        <p:nvSpPr>
          <p:cNvPr id="19" name="TextBox 18">
            <a:extLst>
              <a:ext uri="{FF2B5EF4-FFF2-40B4-BE49-F238E27FC236}">
                <a16:creationId xmlns:a16="http://schemas.microsoft.com/office/drawing/2014/main" id="{4E3B7238-3C55-42E3-B074-6FD6EF939B26}"/>
              </a:ext>
            </a:extLst>
          </p:cNvPr>
          <p:cNvSpPr txBox="1"/>
          <p:nvPr/>
        </p:nvSpPr>
        <p:spPr>
          <a:xfrm>
            <a:off x="6583285" y="1794401"/>
            <a:ext cx="2055223" cy="307777"/>
          </a:xfrm>
          <a:prstGeom prst="rect">
            <a:avLst/>
          </a:prstGeom>
          <a:noFill/>
        </p:spPr>
        <p:txBody>
          <a:bodyPr wrap="square" rtlCol="0">
            <a:spAutoFit/>
          </a:bodyPr>
          <a:lstStyle/>
          <a:p>
            <a:r>
              <a:rPr lang="en-US" sz="1400" dirty="0">
                <a:solidFill>
                  <a:srgbClr val="0070C0"/>
                </a:solidFill>
              </a:rPr>
              <a:t>HYG Locations Impacted</a:t>
            </a:r>
          </a:p>
        </p:txBody>
      </p:sp>
      <p:sp>
        <p:nvSpPr>
          <p:cNvPr id="25" name="TextBox 24">
            <a:extLst>
              <a:ext uri="{FF2B5EF4-FFF2-40B4-BE49-F238E27FC236}">
                <a16:creationId xmlns:a16="http://schemas.microsoft.com/office/drawing/2014/main" id="{23255E3A-5521-4CFA-B1FE-52D1EF0E7CD9}"/>
              </a:ext>
            </a:extLst>
          </p:cNvPr>
          <p:cNvSpPr txBox="1"/>
          <p:nvPr/>
        </p:nvSpPr>
        <p:spPr>
          <a:xfrm>
            <a:off x="3887820" y="3656300"/>
            <a:ext cx="380060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quality contact (SQE or QE) from the list</a:t>
            </a:r>
          </a:p>
        </p:txBody>
      </p:sp>
    </p:spTree>
    <p:extLst>
      <p:ext uri="{BB962C8B-B14F-4D97-AF65-F5344CB8AC3E}">
        <p14:creationId xmlns:p14="http://schemas.microsoft.com/office/powerpoint/2010/main" val="2652573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35E865-DE07-4333-8A69-E71E6D5B4E9E}"/>
              </a:ext>
            </a:extLst>
          </p:cNvPr>
          <p:cNvPicPr>
            <a:picLocks noChangeAspect="1"/>
          </p:cNvPicPr>
          <p:nvPr/>
        </p:nvPicPr>
        <p:blipFill rotWithShape="1">
          <a:blip r:embed="rId3"/>
          <a:srcRect r="3276"/>
          <a:stretch/>
        </p:blipFill>
        <p:spPr>
          <a:xfrm>
            <a:off x="93923" y="2394477"/>
            <a:ext cx="5850479" cy="3231888"/>
          </a:xfrm>
          <a:prstGeom prst="rect">
            <a:avLst/>
          </a:prstGeom>
        </p:spPr>
      </p:pic>
      <p:sp>
        <p:nvSpPr>
          <p:cNvPr id="2" name="Slide Number Placeholder 1">
            <a:extLst>
              <a:ext uri="{FF2B5EF4-FFF2-40B4-BE49-F238E27FC236}">
                <a16:creationId xmlns:a16="http://schemas.microsoft.com/office/drawing/2014/main" id="{A9270D3C-EEF8-4AED-A9A2-1EF0205FA922}"/>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37</a:t>
            </a:fld>
            <a:endParaRPr lang="en-GB">
              <a:solidFill>
                <a:srgbClr val="000000"/>
              </a:solidFill>
            </a:endParaRPr>
          </a:p>
        </p:txBody>
      </p:sp>
      <p:sp>
        <p:nvSpPr>
          <p:cNvPr id="5" name="Title 1">
            <a:extLst>
              <a:ext uri="{FF2B5EF4-FFF2-40B4-BE49-F238E27FC236}">
                <a16:creationId xmlns:a16="http://schemas.microsoft.com/office/drawing/2014/main" id="{9EEAABD0-9536-46EF-B64E-CA974F37F0FF}"/>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
        <p:nvSpPr>
          <p:cNvPr id="6" name="TextBox 5">
            <a:extLst>
              <a:ext uri="{FF2B5EF4-FFF2-40B4-BE49-F238E27FC236}">
                <a16:creationId xmlns:a16="http://schemas.microsoft.com/office/drawing/2014/main" id="{E8504C3A-829B-47F8-B7B5-EF71A4D682F8}"/>
              </a:ext>
            </a:extLst>
          </p:cNvPr>
          <p:cNvSpPr txBox="1"/>
          <p:nvPr/>
        </p:nvSpPr>
        <p:spPr>
          <a:xfrm>
            <a:off x="3385489" y="2391839"/>
            <a:ext cx="485634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Assigned SQE/QE Representative will confirm submission</a:t>
            </a:r>
          </a:p>
        </p:txBody>
      </p:sp>
      <p:sp>
        <p:nvSpPr>
          <p:cNvPr id="11" name="TextBox 10">
            <a:extLst>
              <a:ext uri="{FF2B5EF4-FFF2-40B4-BE49-F238E27FC236}">
                <a16:creationId xmlns:a16="http://schemas.microsoft.com/office/drawing/2014/main" id="{4F4D3DEA-A597-496A-98AB-4B4FE96F1C0E}"/>
              </a:ext>
            </a:extLst>
          </p:cNvPr>
          <p:cNvSpPr txBox="1"/>
          <p:nvPr/>
        </p:nvSpPr>
        <p:spPr>
          <a:xfrm>
            <a:off x="6348322" y="5288348"/>
            <a:ext cx="2616291" cy="948295"/>
          </a:xfrm>
          <a:prstGeom prst="rect">
            <a:avLst/>
          </a:prstGeom>
          <a:noFill/>
        </p:spPr>
        <p:txBody>
          <a:bodyPr wrap="square" rtlCol="0">
            <a:spAutoFit/>
          </a:bodyPr>
          <a:lstStyle>
            <a:defPPr>
              <a:defRPr lang="en-US"/>
            </a:defPPr>
            <a:lvl1pPr>
              <a:defRPr sz="1400">
                <a:solidFill>
                  <a:srgbClr val="0070C0"/>
                </a:solidFill>
              </a:defRPr>
            </a:lvl1pPr>
          </a:lstStyle>
          <a:p>
            <a:r>
              <a:rPr lang="en-US" dirty="0"/>
              <a:t>NOTE: Approval or Rejection Status will be made clear, and comments provided to support required activities</a:t>
            </a:r>
          </a:p>
        </p:txBody>
      </p:sp>
      <p:sp>
        <p:nvSpPr>
          <p:cNvPr id="12" name="TextBox 11">
            <a:extLst>
              <a:ext uri="{FF2B5EF4-FFF2-40B4-BE49-F238E27FC236}">
                <a16:creationId xmlns:a16="http://schemas.microsoft.com/office/drawing/2014/main" id="{47B2CD77-97AD-447F-AB3F-917F31C591CA}"/>
              </a:ext>
            </a:extLst>
          </p:cNvPr>
          <p:cNvSpPr txBox="1"/>
          <p:nvPr/>
        </p:nvSpPr>
        <p:spPr>
          <a:xfrm>
            <a:off x="2607019" y="4951152"/>
            <a:ext cx="3474923"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All updates and comments will be automatically logged for future reference.</a:t>
            </a:r>
          </a:p>
        </p:txBody>
      </p:sp>
      <p:sp>
        <p:nvSpPr>
          <p:cNvPr id="13" name="TextBox 12">
            <a:extLst>
              <a:ext uri="{FF2B5EF4-FFF2-40B4-BE49-F238E27FC236}">
                <a16:creationId xmlns:a16="http://schemas.microsoft.com/office/drawing/2014/main" id="{BF6C21D3-D8EE-4090-AF48-A63FB18D047F}"/>
              </a:ext>
            </a:extLst>
          </p:cNvPr>
          <p:cNvSpPr txBox="1"/>
          <p:nvPr/>
        </p:nvSpPr>
        <p:spPr>
          <a:xfrm>
            <a:off x="5079147" y="3073798"/>
            <a:ext cx="3970929"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SQE/QE will confirm submission and give direction per drop down list.</a:t>
            </a:r>
          </a:p>
        </p:txBody>
      </p:sp>
      <p:pic>
        <p:nvPicPr>
          <p:cNvPr id="14" name="Picture 13">
            <a:extLst>
              <a:ext uri="{FF2B5EF4-FFF2-40B4-BE49-F238E27FC236}">
                <a16:creationId xmlns:a16="http://schemas.microsoft.com/office/drawing/2014/main" id="{C12B68AF-CABE-40C9-8D98-A4D55321163A}"/>
              </a:ext>
            </a:extLst>
          </p:cNvPr>
          <p:cNvPicPr>
            <a:picLocks noChangeAspect="1"/>
          </p:cNvPicPr>
          <p:nvPr/>
        </p:nvPicPr>
        <p:blipFill>
          <a:blip r:embed="rId4"/>
          <a:stretch>
            <a:fillRect/>
          </a:stretch>
        </p:blipFill>
        <p:spPr>
          <a:xfrm>
            <a:off x="0" y="1475058"/>
            <a:ext cx="9144000" cy="733476"/>
          </a:xfrm>
          <a:prstGeom prst="rect">
            <a:avLst/>
          </a:prstGeom>
        </p:spPr>
      </p:pic>
      <p:sp>
        <p:nvSpPr>
          <p:cNvPr id="15" name="TextBox 14">
            <a:extLst>
              <a:ext uri="{FF2B5EF4-FFF2-40B4-BE49-F238E27FC236}">
                <a16:creationId xmlns:a16="http://schemas.microsoft.com/office/drawing/2014/main" id="{6F892C5C-C57D-4049-A2C8-957A62D3EE69}"/>
              </a:ext>
            </a:extLst>
          </p:cNvPr>
          <p:cNvSpPr txBox="1"/>
          <p:nvPr/>
        </p:nvSpPr>
        <p:spPr>
          <a:xfrm>
            <a:off x="87085" y="1120877"/>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HYG SQE/QE gets e-mail notification and ticket review will show updated status “Quality Review”</a:t>
            </a:r>
          </a:p>
        </p:txBody>
      </p:sp>
      <p:sp>
        <p:nvSpPr>
          <p:cNvPr id="16" name="Rectangle 15">
            <a:extLst>
              <a:ext uri="{FF2B5EF4-FFF2-40B4-BE49-F238E27FC236}">
                <a16:creationId xmlns:a16="http://schemas.microsoft.com/office/drawing/2014/main" id="{30778963-EC92-4113-B2DF-9B00C8984289}"/>
              </a:ext>
            </a:extLst>
          </p:cNvPr>
          <p:cNvSpPr/>
          <p:nvPr/>
        </p:nvSpPr>
        <p:spPr>
          <a:xfrm>
            <a:off x="6853266" y="1751331"/>
            <a:ext cx="1012441" cy="389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17C325C6-BC6D-4676-8175-8E2565C2A754}"/>
              </a:ext>
            </a:extLst>
          </p:cNvPr>
          <p:cNvCxnSpPr>
            <a:cxnSpLocks/>
          </p:cNvCxnSpPr>
          <p:nvPr/>
        </p:nvCxnSpPr>
        <p:spPr>
          <a:xfrm flipV="1">
            <a:off x="3984171" y="4763979"/>
            <a:ext cx="0" cy="2338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529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827A7-7C95-46C0-9062-32B7962C5220}"/>
              </a:ext>
            </a:extLst>
          </p:cNvPr>
          <p:cNvPicPr>
            <a:picLocks noChangeAspect="1"/>
          </p:cNvPicPr>
          <p:nvPr/>
        </p:nvPicPr>
        <p:blipFill>
          <a:blip r:embed="rId2"/>
          <a:stretch>
            <a:fillRect/>
          </a:stretch>
        </p:blipFill>
        <p:spPr>
          <a:xfrm>
            <a:off x="-25903" y="1825711"/>
            <a:ext cx="9144000" cy="769515"/>
          </a:xfrm>
          <a:prstGeom prst="rect">
            <a:avLst/>
          </a:prstGeom>
        </p:spPr>
      </p:pic>
      <p:sp>
        <p:nvSpPr>
          <p:cNvPr id="5" name="Slide Number Placeholder 4">
            <a:extLst>
              <a:ext uri="{FF2B5EF4-FFF2-40B4-BE49-F238E27FC236}">
                <a16:creationId xmlns:a16="http://schemas.microsoft.com/office/drawing/2014/main" id="{47B488FD-B1E9-4F5C-A36C-4B37D86622DB}"/>
              </a:ext>
            </a:extLst>
          </p:cNvPr>
          <p:cNvSpPr>
            <a:spLocks noGrp="1"/>
          </p:cNvSpPr>
          <p:nvPr>
            <p:ph type="sldNum" sz="quarter" idx="4"/>
          </p:nvPr>
        </p:nvSpPr>
        <p:spPr/>
        <p:txBody>
          <a:bodyPr/>
          <a:lstStyle/>
          <a:p>
            <a:fld id="{36ECEE28-F757-3340-A117-4EB3902EB20D}" type="slidenum">
              <a:rPr lang="en-US" smtClean="0"/>
              <a:pPr/>
              <a:t>38</a:t>
            </a:fld>
            <a:endParaRPr lang="en-US" dirty="0"/>
          </a:p>
        </p:txBody>
      </p:sp>
      <p:sp>
        <p:nvSpPr>
          <p:cNvPr id="9" name="Title 4">
            <a:extLst>
              <a:ext uri="{FF2B5EF4-FFF2-40B4-BE49-F238E27FC236}">
                <a16:creationId xmlns:a16="http://schemas.microsoft.com/office/drawing/2014/main" id="{1D48A983-294C-4A2E-AB6B-0204949C28AA}"/>
              </a:ext>
            </a:extLst>
          </p:cNvPr>
          <p:cNvSpPr>
            <a:spLocks noGrp="1"/>
          </p:cNvSpPr>
          <p:nvPr>
            <p:ph type="title"/>
          </p:nvPr>
        </p:nvSpPr>
        <p:spPr>
          <a:xfrm>
            <a:off x="360363" y="130175"/>
            <a:ext cx="6169025" cy="612775"/>
          </a:xfrm>
          <a:prstGeom prst="rect">
            <a:avLst/>
          </a:prstGeom>
        </p:spPr>
        <p:txBody>
          <a:bodyPr>
            <a:normAutofit/>
          </a:bodyPr>
          <a:lstStyle/>
          <a:p>
            <a:pPr algn="ctr"/>
            <a:r>
              <a:rPr lang="en-US" dirty="0"/>
              <a:t>Part Approval Submission Training</a:t>
            </a:r>
            <a:endParaRPr lang="en-US" dirty="0">
              <a:solidFill>
                <a:schemeClr val="tx1"/>
              </a:solidFill>
            </a:endParaRPr>
          </a:p>
        </p:txBody>
      </p:sp>
      <p:sp>
        <p:nvSpPr>
          <p:cNvPr id="11" name="TextBox 10">
            <a:extLst>
              <a:ext uri="{FF2B5EF4-FFF2-40B4-BE49-F238E27FC236}">
                <a16:creationId xmlns:a16="http://schemas.microsoft.com/office/drawing/2014/main" id="{4CBEBBFD-D2CE-406E-8937-10DEABBEE1B2}"/>
              </a:ext>
            </a:extLst>
          </p:cNvPr>
          <p:cNvSpPr txBox="1"/>
          <p:nvPr/>
        </p:nvSpPr>
        <p:spPr>
          <a:xfrm>
            <a:off x="198529" y="1173400"/>
            <a:ext cx="7454537"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in this case PA was fully approved, system will show updated status “Approved” with the line indicating submission is closed.</a:t>
            </a:r>
          </a:p>
        </p:txBody>
      </p:sp>
      <p:sp>
        <p:nvSpPr>
          <p:cNvPr id="18" name="TextBox 17">
            <a:extLst>
              <a:ext uri="{FF2B5EF4-FFF2-40B4-BE49-F238E27FC236}">
                <a16:creationId xmlns:a16="http://schemas.microsoft.com/office/drawing/2014/main" id="{2B5EC68D-53E6-4293-8D28-9BCB35689FAE}"/>
              </a:ext>
            </a:extLst>
          </p:cNvPr>
          <p:cNvSpPr txBox="1"/>
          <p:nvPr/>
        </p:nvSpPr>
        <p:spPr>
          <a:xfrm>
            <a:off x="2200759" y="4442182"/>
            <a:ext cx="5754523"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The Log will show the status of the PA along with a date and time record.</a:t>
            </a:r>
          </a:p>
        </p:txBody>
      </p:sp>
      <p:cxnSp>
        <p:nvCxnSpPr>
          <p:cNvPr id="14" name="Straight Arrow Connector 13">
            <a:extLst>
              <a:ext uri="{FF2B5EF4-FFF2-40B4-BE49-F238E27FC236}">
                <a16:creationId xmlns:a16="http://schemas.microsoft.com/office/drawing/2014/main" id="{D8F1B787-B3A9-4D62-9EE8-9CDD46CA9E1F}"/>
              </a:ext>
            </a:extLst>
          </p:cNvPr>
          <p:cNvCxnSpPr>
            <a:cxnSpLocks/>
          </p:cNvCxnSpPr>
          <p:nvPr/>
        </p:nvCxnSpPr>
        <p:spPr>
          <a:xfrm>
            <a:off x="6823335" y="1506650"/>
            <a:ext cx="314583" cy="5772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C1C4713-6D98-41C9-8626-7E2C1F254F78}"/>
              </a:ext>
            </a:extLst>
          </p:cNvPr>
          <p:cNvSpPr/>
          <p:nvPr/>
        </p:nvSpPr>
        <p:spPr>
          <a:xfrm>
            <a:off x="7009210" y="2083893"/>
            <a:ext cx="588397" cy="36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629A577-EABA-4CE1-8868-535571565F43}"/>
              </a:ext>
            </a:extLst>
          </p:cNvPr>
          <p:cNvGrpSpPr/>
          <p:nvPr/>
        </p:nvGrpSpPr>
        <p:grpSpPr>
          <a:xfrm>
            <a:off x="198529" y="3481526"/>
            <a:ext cx="7343093" cy="917892"/>
            <a:chOff x="198529" y="3509519"/>
            <a:chExt cx="7343093" cy="917892"/>
          </a:xfrm>
        </p:grpSpPr>
        <p:pic>
          <p:nvPicPr>
            <p:cNvPr id="12" name="Picture 11">
              <a:extLst>
                <a:ext uri="{FF2B5EF4-FFF2-40B4-BE49-F238E27FC236}">
                  <a16:creationId xmlns:a16="http://schemas.microsoft.com/office/drawing/2014/main" id="{CC36E22A-B643-48CB-8DDF-D4D2E5E722A6}"/>
                </a:ext>
              </a:extLst>
            </p:cNvPr>
            <p:cNvPicPr>
              <a:picLocks noChangeAspect="1"/>
            </p:cNvPicPr>
            <p:nvPr/>
          </p:nvPicPr>
          <p:blipFill rotWithShape="1">
            <a:blip r:embed="rId3"/>
            <a:srcRect l="3318"/>
            <a:stretch/>
          </p:blipFill>
          <p:spPr>
            <a:xfrm>
              <a:off x="198529" y="3509519"/>
              <a:ext cx="7343093" cy="887315"/>
            </a:xfrm>
            <a:prstGeom prst="rect">
              <a:avLst/>
            </a:prstGeom>
          </p:spPr>
        </p:pic>
        <p:pic>
          <p:nvPicPr>
            <p:cNvPr id="7" name="Picture 6">
              <a:extLst>
                <a:ext uri="{FF2B5EF4-FFF2-40B4-BE49-F238E27FC236}">
                  <a16:creationId xmlns:a16="http://schemas.microsoft.com/office/drawing/2014/main" id="{5726F093-C446-4787-AAF9-C0A9651B40E2}"/>
                </a:ext>
              </a:extLst>
            </p:cNvPr>
            <p:cNvPicPr>
              <a:picLocks noChangeAspect="1"/>
            </p:cNvPicPr>
            <p:nvPr/>
          </p:nvPicPr>
          <p:blipFill rotWithShape="1">
            <a:blip r:embed="rId4"/>
            <a:srcRect/>
            <a:stretch/>
          </p:blipFill>
          <p:spPr>
            <a:xfrm>
              <a:off x="2339795" y="3821778"/>
              <a:ext cx="5173834" cy="605633"/>
            </a:xfrm>
            <a:prstGeom prst="rect">
              <a:avLst/>
            </a:prstGeom>
          </p:spPr>
        </p:pic>
      </p:grpSp>
    </p:spTree>
    <p:extLst>
      <p:ext uri="{BB962C8B-B14F-4D97-AF65-F5344CB8AC3E}">
        <p14:creationId xmlns:p14="http://schemas.microsoft.com/office/powerpoint/2010/main" val="110447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0"/>
              </a:spcBef>
              <a:spcAft>
                <a:spcPct val="0"/>
              </a:spcAft>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
        <p:nvSpPr>
          <p:cNvPr id="4" name="TextBox 3"/>
          <p:cNvSpPr txBox="1"/>
          <p:nvPr/>
        </p:nvSpPr>
        <p:spPr>
          <a:xfrm rot="19459203">
            <a:off x="4049634" y="4995560"/>
            <a:ext cx="1323694" cy="38057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5B95E2FB-B80D-48BD-BC7E-B6981C4A2D2D}"/>
              </a:ext>
            </a:extLst>
          </p:cNvPr>
          <p:cNvSpPr txBox="1"/>
          <p:nvPr/>
        </p:nvSpPr>
        <p:spPr>
          <a:xfrm>
            <a:off x="107451" y="1068296"/>
            <a:ext cx="8975589" cy="3477875"/>
          </a:xfrm>
          <a:prstGeom prst="rect">
            <a:avLst/>
          </a:prstGeom>
          <a:noFill/>
        </p:spPr>
        <p:txBody>
          <a:bodyPr wrap="square">
            <a:spAutoFit/>
          </a:bodyPr>
          <a:lstStyle/>
          <a:p>
            <a:r>
              <a:rPr lang="en-US" sz="3600" dirty="0"/>
              <a:t>Slides 40 – 42</a:t>
            </a:r>
            <a:endParaRPr lang="en-US" sz="3600" dirty="0">
              <a:solidFill>
                <a:srgbClr val="FF0000"/>
              </a:solidFill>
            </a:endParaRPr>
          </a:p>
          <a:p>
            <a:r>
              <a:rPr lang="en-US" sz="3600" dirty="0"/>
              <a:t>Provide an overview of the </a:t>
            </a:r>
            <a:r>
              <a:rPr lang="en-US" sz="3600" b="1" dirty="0">
                <a:solidFill>
                  <a:srgbClr val="FF0000"/>
                </a:solidFill>
              </a:rPr>
              <a:t>PA Submission Request (from HYG to supplier) </a:t>
            </a:r>
            <a:r>
              <a:rPr lang="en-US" sz="3600" dirty="0"/>
              <a:t>process and input requirements.</a:t>
            </a:r>
          </a:p>
          <a:p>
            <a:endParaRPr lang="en-US" sz="3600" dirty="0"/>
          </a:p>
          <a:p>
            <a:r>
              <a:rPr lang="en-US" sz="2000" dirty="0"/>
              <a:t>Note: supplier is responsible to submit PA regardless of system request being received or not.</a:t>
            </a:r>
          </a:p>
        </p:txBody>
      </p:sp>
    </p:spTree>
    <p:extLst>
      <p:ext uri="{BB962C8B-B14F-4D97-AF65-F5344CB8AC3E}">
        <p14:creationId xmlns:p14="http://schemas.microsoft.com/office/powerpoint/2010/main" val="300300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6ECEE28-F757-3340-A117-4EB3902EB20D}" type="slidenum">
              <a:rPr lang="en-US" smtClean="0"/>
              <a:pPr/>
              <a:t>4</a:t>
            </a:fld>
            <a:endParaRPr lang="en-US" dirty="0"/>
          </a:p>
        </p:txBody>
      </p:sp>
      <p:sp>
        <p:nvSpPr>
          <p:cNvPr id="11" name="Title 2"/>
          <p:cNvSpPr>
            <a:spLocks noGrp="1"/>
          </p:cNvSpPr>
          <p:nvPr>
            <p:ph type="title"/>
          </p:nvPr>
        </p:nvSpPr>
        <p:spPr>
          <a:xfrm>
            <a:off x="360000" y="24868"/>
            <a:ext cx="6169137" cy="614054"/>
          </a:xfrm>
        </p:spPr>
        <p:txBody>
          <a:bodyPr/>
          <a:lstStyle/>
          <a:p>
            <a:r>
              <a:rPr lang="en-US" dirty="0"/>
              <a:t>Supplier Quality Manual (SQM)</a:t>
            </a:r>
          </a:p>
        </p:txBody>
      </p:sp>
      <p:pic>
        <p:nvPicPr>
          <p:cNvPr id="3" name="Picture 2">
            <a:extLst>
              <a:ext uri="{FF2B5EF4-FFF2-40B4-BE49-F238E27FC236}">
                <a16:creationId xmlns:a16="http://schemas.microsoft.com/office/drawing/2014/main" id="{E83820EA-433B-48C4-B774-0AA9822CFF9A}"/>
              </a:ext>
            </a:extLst>
          </p:cNvPr>
          <p:cNvPicPr>
            <a:picLocks noChangeAspect="1"/>
          </p:cNvPicPr>
          <p:nvPr/>
        </p:nvPicPr>
        <p:blipFill>
          <a:blip r:embed="rId2"/>
          <a:stretch>
            <a:fillRect/>
          </a:stretch>
        </p:blipFill>
        <p:spPr>
          <a:xfrm>
            <a:off x="231648" y="551912"/>
            <a:ext cx="5168442" cy="6267761"/>
          </a:xfrm>
          <a:prstGeom prst="rect">
            <a:avLst/>
          </a:prstGeom>
        </p:spPr>
      </p:pic>
    </p:spTree>
    <p:extLst>
      <p:ext uri="{BB962C8B-B14F-4D97-AF65-F5344CB8AC3E}">
        <p14:creationId xmlns:p14="http://schemas.microsoft.com/office/powerpoint/2010/main" val="17659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D4B6F3-7E52-4567-A612-27316D190C16}"/>
              </a:ext>
            </a:extLst>
          </p:cNvPr>
          <p:cNvPicPr>
            <a:picLocks noChangeAspect="1"/>
          </p:cNvPicPr>
          <p:nvPr/>
        </p:nvPicPr>
        <p:blipFill rotWithShape="1">
          <a:blip r:embed="rId2"/>
          <a:srcRect b="9269"/>
          <a:stretch/>
        </p:blipFill>
        <p:spPr>
          <a:xfrm>
            <a:off x="202227" y="1093583"/>
            <a:ext cx="5887616" cy="1874970"/>
          </a:xfrm>
          <a:prstGeom prst="rect">
            <a:avLst/>
          </a:prstGeom>
        </p:spPr>
      </p:pic>
      <p:sp>
        <p:nvSpPr>
          <p:cNvPr id="2" name="Slide Number Placeholder 1">
            <a:extLst>
              <a:ext uri="{FF2B5EF4-FFF2-40B4-BE49-F238E27FC236}">
                <a16:creationId xmlns:a16="http://schemas.microsoft.com/office/drawing/2014/main" id="{11709BAB-4BFF-4B31-A327-240E359093FC}"/>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40</a:t>
            </a:fld>
            <a:endParaRPr lang="en-GB">
              <a:solidFill>
                <a:srgbClr val="000000"/>
              </a:solidFill>
            </a:endParaRPr>
          </a:p>
        </p:txBody>
      </p:sp>
      <p:sp>
        <p:nvSpPr>
          <p:cNvPr id="3" name="Title 1">
            <a:extLst>
              <a:ext uri="{FF2B5EF4-FFF2-40B4-BE49-F238E27FC236}">
                <a16:creationId xmlns:a16="http://schemas.microsoft.com/office/drawing/2014/main" id="{89329D55-8BC2-4F89-A5E5-7F8936039BDC}"/>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fontScale="92500" lnSpcReduction="20000"/>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 – </a:t>
            </a:r>
            <a:r>
              <a:rPr lang="en-US" b="1" dirty="0"/>
              <a:t>HYG Request</a:t>
            </a:r>
            <a:endParaRPr lang="en-US" b="1" dirty="0">
              <a:solidFill>
                <a:schemeClr val="tx1"/>
              </a:solidFill>
            </a:endParaRPr>
          </a:p>
        </p:txBody>
      </p:sp>
      <p:sp>
        <p:nvSpPr>
          <p:cNvPr id="6" name="Rectangle 5">
            <a:extLst>
              <a:ext uri="{FF2B5EF4-FFF2-40B4-BE49-F238E27FC236}">
                <a16:creationId xmlns:a16="http://schemas.microsoft.com/office/drawing/2014/main" id="{809D1326-1684-4EE0-A7F0-93BC15AD1E95}"/>
              </a:ext>
            </a:extLst>
          </p:cNvPr>
          <p:cNvSpPr/>
          <p:nvPr/>
        </p:nvSpPr>
        <p:spPr>
          <a:xfrm>
            <a:off x="202227" y="1546157"/>
            <a:ext cx="481077" cy="4292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3A9C59-4722-47E6-89C2-148C5C3883A7}"/>
              </a:ext>
            </a:extLst>
          </p:cNvPr>
          <p:cNvSpPr/>
          <p:nvPr/>
        </p:nvSpPr>
        <p:spPr>
          <a:xfrm>
            <a:off x="896680" y="1824269"/>
            <a:ext cx="1125894" cy="2332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DC353B-4960-45FC-8161-1433218D96F8}"/>
              </a:ext>
            </a:extLst>
          </p:cNvPr>
          <p:cNvSpPr/>
          <p:nvPr/>
        </p:nvSpPr>
        <p:spPr>
          <a:xfrm>
            <a:off x="3872203" y="2086759"/>
            <a:ext cx="2099389" cy="3611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E57B69-72DF-44A3-A5AE-3467C9ACD1B6}"/>
              </a:ext>
            </a:extLst>
          </p:cNvPr>
          <p:cNvSpPr txBox="1"/>
          <p:nvPr/>
        </p:nvSpPr>
        <p:spPr>
          <a:xfrm>
            <a:off x="6137591" y="1691091"/>
            <a:ext cx="2214549" cy="1169551"/>
          </a:xfrm>
          <a:prstGeom prst="rect">
            <a:avLst/>
          </a:prstGeom>
          <a:noFill/>
        </p:spPr>
        <p:txBody>
          <a:bodyPr wrap="square" rtlCol="0">
            <a:spAutoFit/>
          </a:bodyPr>
          <a:lstStyle>
            <a:defPPr>
              <a:defRPr lang="en-US"/>
            </a:defPPr>
            <a:lvl1pPr>
              <a:defRPr sz="1400">
                <a:solidFill>
                  <a:srgbClr val="0070C0"/>
                </a:solidFill>
              </a:defRPr>
            </a:lvl1pPr>
          </a:lstStyle>
          <a:p>
            <a:r>
              <a:rPr lang="en-US" dirty="0"/>
              <a:t>Go to “Dashboard”, Select “Create Ticket”</a:t>
            </a:r>
          </a:p>
          <a:p>
            <a:r>
              <a:rPr lang="en-US" dirty="0"/>
              <a:t>Choose “Parts Approval”</a:t>
            </a:r>
          </a:p>
          <a:p>
            <a:r>
              <a:rPr lang="en-US" dirty="0"/>
              <a:t>Click Continue and Input Screen will appear</a:t>
            </a:r>
          </a:p>
        </p:txBody>
      </p:sp>
      <p:pic>
        <p:nvPicPr>
          <p:cNvPr id="17" name="Picture 16">
            <a:extLst>
              <a:ext uri="{FF2B5EF4-FFF2-40B4-BE49-F238E27FC236}">
                <a16:creationId xmlns:a16="http://schemas.microsoft.com/office/drawing/2014/main" id="{A40CC7EF-6F9B-4F0B-A3BE-CD303C7DD6A7}"/>
              </a:ext>
            </a:extLst>
          </p:cNvPr>
          <p:cNvPicPr>
            <a:picLocks noChangeAspect="1"/>
          </p:cNvPicPr>
          <p:nvPr/>
        </p:nvPicPr>
        <p:blipFill>
          <a:blip r:embed="rId3"/>
          <a:stretch>
            <a:fillRect/>
          </a:stretch>
        </p:blipFill>
        <p:spPr>
          <a:xfrm>
            <a:off x="163434" y="3118199"/>
            <a:ext cx="8061649" cy="3156050"/>
          </a:xfrm>
          <a:prstGeom prst="rect">
            <a:avLst/>
          </a:prstGeom>
        </p:spPr>
      </p:pic>
      <p:sp>
        <p:nvSpPr>
          <p:cNvPr id="18" name="TextBox 17">
            <a:extLst>
              <a:ext uri="{FF2B5EF4-FFF2-40B4-BE49-F238E27FC236}">
                <a16:creationId xmlns:a16="http://schemas.microsoft.com/office/drawing/2014/main" id="{1F5BE6E4-A166-4B75-BAF9-6F5BA67D20D5}"/>
              </a:ext>
            </a:extLst>
          </p:cNvPr>
          <p:cNvSpPr txBox="1"/>
          <p:nvPr/>
        </p:nvSpPr>
        <p:spPr>
          <a:xfrm>
            <a:off x="4101561" y="3465102"/>
            <a:ext cx="2025606"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General Subject</a:t>
            </a:r>
          </a:p>
        </p:txBody>
      </p:sp>
      <p:sp>
        <p:nvSpPr>
          <p:cNvPr id="19" name="TextBox 18">
            <a:extLst>
              <a:ext uri="{FF2B5EF4-FFF2-40B4-BE49-F238E27FC236}">
                <a16:creationId xmlns:a16="http://schemas.microsoft.com/office/drawing/2014/main" id="{60E3A58D-544C-4016-A686-ACEE5A152D17}"/>
              </a:ext>
            </a:extLst>
          </p:cNvPr>
          <p:cNvSpPr txBox="1"/>
          <p:nvPr/>
        </p:nvSpPr>
        <p:spPr>
          <a:xfrm>
            <a:off x="6264649" y="4215408"/>
            <a:ext cx="2715918" cy="523220"/>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vendor code and supplier contact from the drop-down menu</a:t>
            </a:r>
          </a:p>
        </p:txBody>
      </p:sp>
      <p:cxnSp>
        <p:nvCxnSpPr>
          <p:cNvPr id="20" name="Straight Arrow Connector 19">
            <a:extLst>
              <a:ext uri="{FF2B5EF4-FFF2-40B4-BE49-F238E27FC236}">
                <a16:creationId xmlns:a16="http://schemas.microsoft.com/office/drawing/2014/main" id="{6B497D3A-7A4D-4ED7-8294-723CAD8FDD74}"/>
              </a:ext>
            </a:extLst>
          </p:cNvPr>
          <p:cNvCxnSpPr>
            <a:cxnSpLocks/>
            <a:stCxn id="19" idx="1"/>
          </p:cNvCxnSpPr>
          <p:nvPr/>
        </p:nvCxnSpPr>
        <p:spPr>
          <a:xfrm flipH="1">
            <a:off x="6010533" y="4477018"/>
            <a:ext cx="254116" cy="926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D367E68-D8E3-4BE0-80D3-448B7CF6CD60}"/>
              </a:ext>
            </a:extLst>
          </p:cNvPr>
          <p:cNvSpPr txBox="1"/>
          <p:nvPr/>
        </p:nvSpPr>
        <p:spPr>
          <a:xfrm>
            <a:off x="3753394" y="5339396"/>
            <a:ext cx="2218198"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Input Part # Information </a:t>
            </a:r>
          </a:p>
        </p:txBody>
      </p:sp>
      <p:cxnSp>
        <p:nvCxnSpPr>
          <p:cNvPr id="32" name="Straight Arrow Connector 31">
            <a:extLst>
              <a:ext uri="{FF2B5EF4-FFF2-40B4-BE49-F238E27FC236}">
                <a16:creationId xmlns:a16="http://schemas.microsoft.com/office/drawing/2014/main" id="{F042CFF8-4831-4568-A1F6-E69FEEAF5CB7}"/>
              </a:ext>
            </a:extLst>
          </p:cNvPr>
          <p:cNvCxnSpPr>
            <a:cxnSpLocks/>
            <a:stCxn id="19" idx="1"/>
          </p:cNvCxnSpPr>
          <p:nvPr/>
        </p:nvCxnSpPr>
        <p:spPr>
          <a:xfrm flipH="1">
            <a:off x="6162933" y="4477018"/>
            <a:ext cx="101716" cy="2450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D792AF-A6E6-4B4D-81CE-65D0C7DCB8F5}"/>
              </a:ext>
            </a:extLst>
          </p:cNvPr>
          <p:cNvSpPr txBox="1"/>
          <p:nvPr/>
        </p:nvSpPr>
        <p:spPr>
          <a:xfrm>
            <a:off x="3753394" y="5863452"/>
            <a:ext cx="4001266" cy="738664"/>
          </a:xfrm>
          <a:prstGeom prst="rect">
            <a:avLst/>
          </a:prstGeom>
          <a:noFill/>
        </p:spPr>
        <p:txBody>
          <a:bodyPr wrap="square" rtlCol="0">
            <a:spAutoFit/>
          </a:bodyPr>
          <a:lstStyle>
            <a:defPPr>
              <a:defRPr lang="en-US"/>
            </a:defPPr>
            <a:lvl1pPr>
              <a:defRPr sz="1400">
                <a:solidFill>
                  <a:srgbClr val="0070C0"/>
                </a:solidFill>
              </a:defRPr>
            </a:lvl1pPr>
          </a:lstStyle>
          <a:p>
            <a:r>
              <a:rPr lang="en-US" dirty="0"/>
              <a:t>Select PA Submission Level and provide additional requirements (modified PA requirements for requested level)</a:t>
            </a:r>
          </a:p>
        </p:txBody>
      </p:sp>
      <p:cxnSp>
        <p:nvCxnSpPr>
          <p:cNvPr id="35" name="Straight Arrow Connector 34">
            <a:extLst>
              <a:ext uri="{FF2B5EF4-FFF2-40B4-BE49-F238E27FC236}">
                <a16:creationId xmlns:a16="http://schemas.microsoft.com/office/drawing/2014/main" id="{8DA8001A-3FF1-44CF-9A70-AA5983A3BFFA}"/>
              </a:ext>
            </a:extLst>
          </p:cNvPr>
          <p:cNvCxnSpPr>
            <a:cxnSpLocks/>
            <a:stCxn id="34" idx="1"/>
          </p:cNvCxnSpPr>
          <p:nvPr/>
        </p:nvCxnSpPr>
        <p:spPr>
          <a:xfrm flipH="1" flipV="1">
            <a:off x="2892490" y="5549496"/>
            <a:ext cx="860904" cy="6832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3362EBB-8A8D-4D3F-B509-F95241189014}"/>
              </a:ext>
            </a:extLst>
          </p:cNvPr>
          <p:cNvCxnSpPr>
            <a:cxnSpLocks/>
            <a:stCxn id="34" idx="1"/>
          </p:cNvCxnSpPr>
          <p:nvPr/>
        </p:nvCxnSpPr>
        <p:spPr>
          <a:xfrm flipH="1" flipV="1">
            <a:off x="3405673" y="6119368"/>
            <a:ext cx="347721" cy="1134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531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F70A65-F4EB-4377-BCE2-F6E1BFE961A4}"/>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41</a:t>
            </a:fld>
            <a:endParaRPr lang="en-GB">
              <a:solidFill>
                <a:srgbClr val="000000"/>
              </a:solidFill>
            </a:endParaRPr>
          </a:p>
        </p:txBody>
      </p:sp>
      <p:pic>
        <p:nvPicPr>
          <p:cNvPr id="5" name="Picture 4">
            <a:extLst>
              <a:ext uri="{FF2B5EF4-FFF2-40B4-BE49-F238E27FC236}">
                <a16:creationId xmlns:a16="http://schemas.microsoft.com/office/drawing/2014/main" id="{0C87571E-9F7C-460F-8623-F6AFC5B9D8C5}"/>
              </a:ext>
            </a:extLst>
          </p:cNvPr>
          <p:cNvPicPr>
            <a:picLocks noChangeAspect="1"/>
          </p:cNvPicPr>
          <p:nvPr/>
        </p:nvPicPr>
        <p:blipFill>
          <a:blip r:embed="rId2"/>
          <a:stretch>
            <a:fillRect/>
          </a:stretch>
        </p:blipFill>
        <p:spPr>
          <a:xfrm>
            <a:off x="0" y="1308035"/>
            <a:ext cx="6463782" cy="2858981"/>
          </a:xfrm>
          <a:prstGeom prst="rect">
            <a:avLst/>
          </a:prstGeom>
        </p:spPr>
      </p:pic>
      <p:sp>
        <p:nvSpPr>
          <p:cNvPr id="6" name="Title 1">
            <a:extLst>
              <a:ext uri="{FF2B5EF4-FFF2-40B4-BE49-F238E27FC236}">
                <a16:creationId xmlns:a16="http://schemas.microsoft.com/office/drawing/2014/main" id="{4362B38C-1A4D-42AB-A6FB-8BD9CCE08B4D}"/>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fontScale="92500" lnSpcReduction="20000"/>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 – </a:t>
            </a:r>
            <a:r>
              <a:rPr lang="en-US" b="1" dirty="0"/>
              <a:t>HYG Request</a:t>
            </a:r>
            <a:endParaRPr lang="en-US" b="1" dirty="0">
              <a:solidFill>
                <a:schemeClr val="tx1"/>
              </a:solidFill>
            </a:endParaRPr>
          </a:p>
        </p:txBody>
      </p:sp>
      <p:sp>
        <p:nvSpPr>
          <p:cNvPr id="7" name="TextBox 6">
            <a:extLst>
              <a:ext uri="{FF2B5EF4-FFF2-40B4-BE49-F238E27FC236}">
                <a16:creationId xmlns:a16="http://schemas.microsoft.com/office/drawing/2014/main" id="{13422106-D250-4B8D-846C-5554C5907C71}"/>
              </a:ext>
            </a:extLst>
          </p:cNvPr>
          <p:cNvSpPr txBox="1"/>
          <p:nvPr/>
        </p:nvSpPr>
        <p:spPr>
          <a:xfrm>
            <a:off x="6583285" y="1794401"/>
            <a:ext cx="2055223" cy="307777"/>
          </a:xfrm>
          <a:prstGeom prst="rect">
            <a:avLst/>
          </a:prstGeom>
          <a:noFill/>
        </p:spPr>
        <p:txBody>
          <a:bodyPr wrap="square" rtlCol="0">
            <a:spAutoFit/>
          </a:bodyPr>
          <a:lstStyle/>
          <a:p>
            <a:r>
              <a:rPr lang="en-US" sz="1400" dirty="0">
                <a:solidFill>
                  <a:srgbClr val="0070C0"/>
                </a:solidFill>
              </a:rPr>
              <a:t>HYG Locations Impacted</a:t>
            </a:r>
          </a:p>
        </p:txBody>
      </p:sp>
      <p:sp>
        <p:nvSpPr>
          <p:cNvPr id="8" name="TextBox 7">
            <a:extLst>
              <a:ext uri="{FF2B5EF4-FFF2-40B4-BE49-F238E27FC236}">
                <a16:creationId xmlns:a16="http://schemas.microsoft.com/office/drawing/2014/main" id="{BD03CE67-2E7B-4424-B473-9A6390B60419}"/>
              </a:ext>
            </a:extLst>
          </p:cNvPr>
          <p:cNvSpPr txBox="1"/>
          <p:nvPr/>
        </p:nvSpPr>
        <p:spPr>
          <a:xfrm>
            <a:off x="4865365" y="2678902"/>
            <a:ext cx="3116424" cy="307777"/>
          </a:xfrm>
          <a:prstGeom prst="rect">
            <a:avLst/>
          </a:prstGeom>
          <a:noFill/>
        </p:spPr>
        <p:txBody>
          <a:bodyPr wrap="square" rtlCol="0">
            <a:spAutoFit/>
          </a:bodyPr>
          <a:lstStyle/>
          <a:p>
            <a:r>
              <a:rPr lang="en-US" sz="1400" dirty="0">
                <a:solidFill>
                  <a:srgbClr val="0070C0"/>
                </a:solidFill>
              </a:rPr>
              <a:t>Provide additional comments (if any)</a:t>
            </a:r>
          </a:p>
        </p:txBody>
      </p:sp>
      <p:sp>
        <p:nvSpPr>
          <p:cNvPr id="9" name="TextBox 8">
            <a:extLst>
              <a:ext uri="{FF2B5EF4-FFF2-40B4-BE49-F238E27FC236}">
                <a16:creationId xmlns:a16="http://schemas.microsoft.com/office/drawing/2014/main" id="{176856F3-F599-4DF8-A8A3-AE1799BEF80B}"/>
              </a:ext>
            </a:extLst>
          </p:cNvPr>
          <p:cNvSpPr txBox="1"/>
          <p:nvPr/>
        </p:nvSpPr>
        <p:spPr>
          <a:xfrm>
            <a:off x="4128922" y="3658016"/>
            <a:ext cx="2702091" cy="307777"/>
          </a:xfrm>
          <a:prstGeom prst="rect">
            <a:avLst/>
          </a:prstGeom>
          <a:noFill/>
        </p:spPr>
        <p:txBody>
          <a:bodyPr wrap="square" rtlCol="0">
            <a:spAutoFit/>
          </a:bodyPr>
          <a:lstStyle/>
          <a:p>
            <a:r>
              <a:rPr lang="en-US" sz="1400" dirty="0">
                <a:solidFill>
                  <a:srgbClr val="FF0000"/>
                </a:solidFill>
              </a:rPr>
              <a:t>Save Must Be Clicked To Submit!</a:t>
            </a:r>
            <a:endParaRPr lang="en-US" sz="1400" dirty="0"/>
          </a:p>
        </p:txBody>
      </p:sp>
      <p:sp>
        <p:nvSpPr>
          <p:cNvPr id="12" name="TextBox 11">
            <a:extLst>
              <a:ext uri="{FF2B5EF4-FFF2-40B4-BE49-F238E27FC236}">
                <a16:creationId xmlns:a16="http://schemas.microsoft.com/office/drawing/2014/main" id="{9B9E4629-309E-4C70-8226-1DC6A368E8C1}"/>
              </a:ext>
            </a:extLst>
          </p:cNvPr>
          <p:cNvSpPr txBox="1"/>
          <p:nvPr/>
        </p:nvSpPr>
        <p:spPr>
          <a:xfrm>
            <a:off x="844731" y="4780235"/>
            <a:ext cx="7454537"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gets e-mail notification and ticket review will show status “Awaiting Supplier Submission”. </a:t>
            </a:r>
          </a:p>
        </p:txBody>
      </p:sp>
      <p:pic>
        <p:nvPicPr>
          <p:cNvPr id="14" name="Picture 13">
            <a:extLst>
              <a:ext uri="{FF2B5EF4-FFF2-40B4-BE49-F238E27FC236}">
                <a16:creationId xmlns:a16="http://schemas.microsoft.com/office/drawing/2014/main" id="{C407A2F3-89A1-4CAB-A52A-6DBB59E9455D}"/>
              </a:ext>
            </a:extLst>
          </p:cNvPr>
          <p:cNvPicPr>
            <a:picLocks noChangeAspect="1"/>
          </p:cNvPicPr>
          <p:nvPr/>
        </p:nvPicPr>
        <p:blipFill rotWithShape="1">
          <a:blip r:embed="rId3"/>
          <a:srcRect r="4432"/>
          <a:stretch/>
        </p:blipFill>
        <p:spPr>
          <a:xfrm>
            <a:off x="228049" y="5167898"/>
            <a:ext cx="8738668" cy="710330"/>
          </a:xfrm>
          <a:prstGeom prst="rect">
            <a:avLst/>
          </a:prstGeom>
        </p:spPr>
      </p:pic>
      <p:sp>
        <p:nvSpPr>
          <p:cNvPr id="15" name="Rectangle 14">
            <a:extLst>
              <a:ext uri="{FF2B5EF4-FFF2-40B4-BE49-F238E27FC236}">
                <a16:creationId xmlns:a16="http://schemas.microsoft.com/office/drawing/2014/main" id="{8D061695-3D5F-41DA-96F3-F7841E106BD4}"/>
              </a:ext>
            </a:extLst>
          </p:cNvPr>
          <p:cNvSpPr/>
          <p:nvPr/>
        </p:nvSpPr>
        <p:spPr>
          <a:xfrm>
            <a:off x="6626518" y="5458818"/>
            <a:ext cx="1593754" cy="3611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210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1A9423-253C-4F4C-893B-6ECBFC322F14}"/>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42</a:t>
            </a:fld>
            <a:endParaRPr lang="en-GB">
              <a:solidFill>
                <a:srgbClr val="000000"/>
              </a:solidFill>
            </a:endParaRPr>
          </a:p>
        </p:txBody>
      </p:sp>
      <p:sp>
        <p:nvSpPr>
          <p:cNvPr id="5" name="TextBox 4">
            <a:extLst>
              <a:ext uri="{FF2B5EF4-FFF2-40B4-BE49-F238E27FC236}">
                <a16:creationId xmlns:a16="http://schemas.microsoft.com/office/drawing/2014/main" id="{2A57EE92-6213-430C-A047-22E16F2E2701}"/>
              </a:ext>
            </a:extLst>
          </p:cNvPr>
          <p:cNvSpPr txBox="1"/>
          <p:nvPr/>
        </p:nvSpPr>
        <p:spPr>
          <a:xfrm>
            <a:off x="457200" y="1158382"/>
            <a:ext cx="8243524" cy="307777"/>
          </a:xfrm>
          <a:prstGeom prst="rect">
            <a:avLst/>
          </a:prstGeom>
          <a:noFill/>
        </p:spPr>
        <p:txBody>
          <a:bodyPr wrap="square" rtlCol="0">
            <a:spAutoFit/>
          </a:bodyPr>
          <a:lstStyle>
            <a:defPPr>
              <a:defRPr lang="en-US"/>
            </a:defPPr>
            <a:lvl1pPr>
              <a:defRPr sz="1400">
                <a:solidFill>
                  <a:srgbClr val="0070C0"/>
                </a:solidFill>
              </a:defRPr>
            </a:lvl1pPr>
          </a:lstStyle>
          <a:p>
            <a:r>
              <a:rPr lang="en-US" dirty="0"/>
              <a:t>Supplier will complete PA and submit to HYG for approval (same inputs as previous PA Submission Example).</a:t>
            </a:r>
          </a:p>
        </p:txBody>
      </p:sp>
      <p:sp>
        <p:nvSpPr>
          <p:cNvPr id="8" name="Title 1">
            <a:extLst>
              <a:ext uri="{FF2B5EF4-FFF2-40B4-BE49-F238E27FC236}">
                <a16:creationId xmlns:a16="http://schemas.microsoft.com/office/drawing/2014/main" id="{DFD7F2A4-31A1-45F2-9FD6-0F799B316F80}"/>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fontScale="92500" lnSpcReduction="20000"/>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 – </a:t>
            </a:r>
            <a:r>
              <a:rPr lang="en-US" b="1" dirty="0"/>
              <a:t>HYG Request</a:t>
            </a:r>
            <a:endParaRPr lang="en-US" b="1" dirty="0">
              <a:solidFill>
                <a:schemeClr val="tx1"/>
              </a:solidFill>
            </a:endParaRPr>
          </a:p>
        </p:txBody>
      </p:sp>
      <p:pic>
        <p:nvPicPr>
          <p:cNvPr id="14" name="Picture 13">
            <a:extLst>
              <a:ext uri="{FF2B5EF4-FFF2-40B4-BE49-F238E27FC236}">
                <a16:creationId xmlns:a16="http://schemas.microsoft.com/office/drawing/2014/main" id="{09637F24-60A2-4C89-960D-4C7652D9D5E0}"/>
              </a:ext>
            </a:extLst>
          </p:cNvPr>
          <p:cNvPicPr>
            <a:picLocks noChangeAspect="1"/>
          </p:cNvPicPr>
          <p:nvPr/>
        </p:nvPicPr>
        <p:blipFill>
          <a:blip r:embed="rId2"/>
          <a:stretch>
            <a:fillRect/>
          </a:stretch>
        </p:blipFill>
        <p:spPr>
          <a:xfrm>
            <a:off x="457200" y="1476113"/>
            <a:ext cx="7653180" cy="4127681"/>
          </a:xfrm>
          <a:prstGeom prst="rect">
            <a:avLst/>
          </a:prstGeom>
        </p:spPr>
      </p:pic>
      <p:pic>
        <p:nvPicPr>
          <p:cNvPr id="17" name="Picture 16">
            <a:extLst>
              <a:ext uri="{FF2B5EF4-FFF2-40B4-BE49-F238E27FC236}">
                <a16:creationId xmlns:a16="http://schemas.microsoft.com/office/drawing/2014/main" id="{E92270BA-2684-417A-A645-7906018A5925}"/>
              </a:ext>
            </a:extLst>
          </p:cNvPr>
          <p:cNvPicPr>
            <a:picLocks noChangeAspect="1"/>
          </p:cNvPicPr>
          <p:nvPr/>
        </p:nvPicPr>
        <p:blipFill>
          <a:blip r:embed="rId3"/>
          <a:stretch>
            <a:fillRect/>
          </a:stretch>
        </p:blipFill>
        <p:spPr>
          <a:xfrm>
            <a:off x="2162284" y="5689664"/>
            <a:ext cx="3566712" cy="583931"/>
          </a:xfrm>
          <a:prstGeom prst="rect">
            <a:avLst/>
          </a:prstGeom>
        </p:spPr>
      </p:pic>
    </p:spTree>
    <p:extLst>
      <p:ext uri="{BB962C8B-B14F-4D97-AF65-F5344CB8AC3E}">
        <p14:creationId xmlns:p14="http://schemas.microsoft.com/office/powerpoint/2010/main" val="24027677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90600"/>
            <a:ext cx="8534400" cy="4678204"/>
          </a:xfrm>
          <a:prstGeom prst="rect">
            <a:avLst/>
          </a:prstGeom>
          <a:noFill/>
        </p:spPr>
        <p:txBody>
          <a:bodyPr wrap="square" rtlCol="0">
            <a:spAutoFit/>
          </a:bodyPr>
          <a:lstStyle/>
          <a:p>
            <a:pPr algn="ctr"/>
            <a:r>
              <a:rPr lang="en-US" sz="4000" b="1" dirty="0"/>
              <a:t>In Summary</a:t>
            </a:r>
          </a:p>
          <a:p>
            <a:pPr algn="ctr"/>
            <a:endParaRPr lang="en-US" sz="2000" b="1" dirty="0"/>
          </a:p>
          <a:p>
            <a:pPr marL="342900" indent="-342900">
              <a:buFontTx/>
              <a:buAutoNum type="arabicPeriod"/>
            </a:pPr>
            <a:r>
              <a:rPr lang="en-US" sz="2000" dirty="0"/>
              <a:t>Ensure all new parts fit, form and functional characteristics are compliant to the HYG drawing and Product Specification Requirement Document (PRD) if applicable.</a:t>
            </a:r>
          </a:p>
          <a:p>
            <a:pPr marL="342900" indent="-342900">
              <a:buAutoNum type="arabicPeriod"/>
            </a:pPr>
            <a:endParaRPr lang="en-US" sz="2000" dirty="0"/>
          </a:p>
          <a:p>
            <a:pPr marL="342900" indent="-342900">
              <a:buAutoNum type="arabicPeriod"/>
            </a:pPr>
            <a:r>
              <a:rPr lang="en-US" sz="2000" dirty="0"/>
              <a:t>Have a system in place to ensure Initial Sample Inspection Reports (ISIR’s) and Part Approval Packages are submitted in advance of shipping parts to HYG. These documents will be referenced when receiving the parts into stock.</a:t>
            </a:r>
          </a:p>
          <a:p>
            <a:pPr marL="342900" indent="-342900">
              <a:buAutoNum type="arabicPeriod"/>
            </a:pPr>
            <a:endParaRPr lang="en-US" sz="2000" dirty="0"/>
          </a:p>
          <a:p>
            <a:pPr marL="342900" indent="-342900">
              <a:buAutoNum type="arabicPeriod"/>
            </a:pPr>
            <a:r>
              <a:rPr lang="en-US" sz="2000" dirty="0"/>
              <a:t>Contact your HYG Quality representative if any part non-conformances are identified before shipping parts to HYG.</a:t>
            </a:r>
          </a:p>
          <a:p>
            <a:endParaRPr lang="en-US" sz="1600" dirty="0"/>
          </a:p>
        </p:txBody>
      </p:sp>
      <p:sp>
        <p:nvSpPr>
          <p:cNvPr id="3" name="Title 1">
            <a:extLst>
              <a:ext uri="{FF2B5EF4-FFF2-40B4-BE49-F238E27FC236}">
                <a16:creationId xmlns:a16="http://schemas.microsoft.com/office/drawing/2014/main" id="{CA450D47-09DB-4243-AD9A-625D6F916836}"/>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Part Approval Submission Training</a:t>
            </a:r>
            <a:endParaRPr lang="en-US" dirty="0">
              <a:solidFill>
                <a:schemeClr val="tx1"/>
              </a:solidFill>
            </a:endParaRPr>
          </a:p>
        </p:txBody>
      </p:sp>
    </p:spTree>
    <p:extLst>
      <p:ext uri="{BB962C8B-B14F-4D97-AF65-F5344CB8AC3E}">
        <p14:creationId xmlns:p14="http://schemas.microsoft.com/office/powerpoint/2010/main" val="3182178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0"/>
              </a:spcBef>
              <a:spcAft>
                <a:spcPct val="0"/>
              </a:spcAft>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Approval Workflows</a:t>
            </a:r>
            <a:endParaRPr lang="en-US" dirty="0">
              <a:solidFill>
                <a:schemeClr val="tx1"/>
              </a:solidFill>
            </a:endParaRPr>
          </a:p>
        </p:txBody>
      </p:sp>
      <p:sp>
        <p:nvSpPr>
          <p:cNvPr id="4" name="TextBox 3"/>
          <p:cNvSpPr txBox="1"/>
          <p:nvPr/>
        </p:nvSpPr>
        <p:spPr>
          <a:xfrm rot="19459203">
            <a:off x="2661639" y="3876816"/>
            <a:ext cx="3110162" cy="369332"/>
          </a:xfrm>
          <a:prstGeom prst="rect">
            <a:avLst/>
          </a:prstGeom>
          <a:noFill/>
          <a:ln w="50800" cap="rnd">
            <a:solidFill>
              <a:srgbClr val="00B050"/>
            </a:solidFill>
            <a:bevel/>
          </a:ln>
          <a:effectLst>
            <a:reflection blurRad="6350" stA="43000" endPos="60000" dir="5400000" sy="-100000" algn="bl" rotWithShape="0"/>
          </a:effectLst>
        </p:spPr>
        <p:txBody>
          <a:bodyPr wrap="square" rtlCol="0">
            <a:spAutoFit/>
          </a:bodyPr>
          <a:lstStyle/>
          <a:p>
            <a:pPr algn="ctr"/>
            <a:r>
              <a:rPr lang="en-US" b="1" dirty="0">
                <a:solidFill>
                  <a:srgbClr val="00B050"/>
                </a:solidFill>
              </a:rPr>
              <a:t>APPROVED</a:t>
            </a:r>
          </a:p>
        </p:txBody>
      </p:sp>
      <p:sp>
        <p:nvSpPr>
          <p:cNvPr id="5" name="TextBox 4">
            <a:extLst>
              <a:ext uri="{FF2B5EF4-FFF2-40B4-BE49-F238E27FC236}">
                <a16:creationId xmlns:a16="http://schemas.microsoft.com/office/drawing/2014/main" id="{5B95E2FB-B80D-48BD-BC7E-B6981C4A2D2D}"/>
              </a:ext>
            </a:extLst>
          </p:cNvPr>
          <p:cNvSpPr txBox="1"/>
          <p:nvPr/>
        </p:nvSpPr>
        <p:spPr>
          <a:xfrm>
            <a:off x="107451" y="1068296"/>
            <a:ext cx="8975589" cy="1754326"/>
          </a:xfrm>
          <a:prstGeom prst="rect">
            <a:avLst/>
          </a:prstGeom>
          <a:noFill/>
        </p:spPr>
        <p:txBody>
          <a:bodyPr wrap="square">
            <a:spAutoFit/>
          </a:bodyPr>
          <a:lstStyle/>
          <a:p>
            <a:r>
              <a:rPr lang="en-US" sz="3600" dirty="0"/>
              <a:t>Slides 45 – 48</a:t>
            </a:r>
            <a:endParaRPr lang="en-US" sz="3600" dirty="0">
              <a:solidFill>
                <a:srgbClr val="FF0000"/>
              </a:solidFill>
            </a:endParaRPr>
          </a:p>
          <a:p>
            <a:r>
              <a:rPr lang="en-US" sz="3600" dirty="0"/>
              <a:t>Provide a guide for a better understanding of Jaggaer Approval Process.</a:t>
            </a:r>
          </a:p>
        </p:txBody>
      </p:sp>
    </p:spTree>
    <p:extLst>
      <p:ext uri="{BB962C8B-B14F-4D97-AF65-F5344CB8AC3E}">
        <p14:creationId xmlns:p14="http://schemas.microsoft.com/office/powerpoint/2010/main" val="1510289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B73BD-C3B8-25EB-D917-139E8EC74F79}"/>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45</a:t>
            </a:fld>
            <a:endParaRPr lang="en-GB">
              <a:solidFill>
                <a:srgbClr val="000000"/>
              </a:solidFill>
            </a:endParaRPr>
          </a:p>
        </p:txBody>
      </p:sp>
      <p:sp>
        <p:nvSpPr>
          <p:cNvPr id="5" name="Title 1">
            <a:extLst>
              <a:ext uri="{FF2B5EF4-FFF2-40B4-BE49-F238E27FC236}">
                <a16:creationId xmlns:a16="http://schemas.microsoft.com/office/drawing/2014/main" id="{F722C204-A753-F608-6CD8-C481C0801D90}"/>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ECR - Approval Workflow</a:t>
            </a:r>
            <a:endParaRPr lang="en-US" dirty="0">
              <a:solidFill>
                <a:schemeClr val="tx1"/>
              </a:solidFill>
            </a:endParaRPr>
          </a:p>
        </p:txBody>
      </p:sp>
      <p:pic>
        <p:nvPicPr>
          <p:cNvPr id="12" name="Picture 11">
            <a:extLst>
              <a:ext uri="{FF2B5EF4-FFF2-40B4-BE49-F238E27FC236}">
                <a16:creationId xmlns:a16="http://schemas.microsoft.com/office/drawing/2014/main" id="{DD412CED-DAFA-A3B3-3D28-FCD7E644F668}"/>
              </a:ext>
            </a:extLst>
          </p:cNvPr>
          <p:cNvPicPr>
            <a:picLocks noChangeAspect="1"/>
          </p:cNvPicPr>
          <p:nvPr/>
        </p:nvPicPr>
        <p:blipFill>
          <a:blip r:embed="rId2"/>
          <a:stretch>
            <a:fillRect/>
          </a:stretch>
        </p:blipFill>
        <p:spPr>
          <a:xfrm>
            <a:off x="9525" y="815287"/>
            <a:ext cx="9124950" cy="5543550"/>
          </a:xfrm>
          <a:prstGeom prst="rect">
            <a:avLst/>
          </a:prstGeom>
        </p:spPr>
      </p:pic>
    </p:spTree>
    <p:extLst>
      <p:ext uri="{BB962C8B-B14F-4D97-AF65-F5344CB8AC3E}">
        <p14:creationId xmlns:p14="http://schemas.microsoft.com/office/powerpoint/2010/main" val="3467511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B73BD-C3B8-25EB-D917-139E8EC74F79}"/>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46</a:t>
            </a:fld>
            <a:endParaRPr lang="en-GB">
              <a:solidFill>
                <a:srgbClr val="000000"/>
              </a:solidFill>
            </a:endParaRPr>
          </a:p>
        </p:txBody>
      </p:sp>
      <p:sp>
        <p:nvSpPr>
          <p:cNvPr id="5" name="Title 1">
            <a:extLst>
              <a:ext uri="{FF2B5EF4-FFF2-40B4-BE49-F238E27FC236}">
                <a16:creationId xmlns:a16="http://schemas.microsoft.com/office/drawing/2014/main" id="{F722C204-A753-F608-6CD8-C481C0801D90}"/>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PCR - Approval Workflow (1/2)</a:t>
            </a:r>
            <a:endParaRPr lang="en-US" dirty="0">
              <a:solidFill>
                <a:schemeClr val="tx1"/>
              </a:solidFill>
            </a:endParaRPr>
          </a:p>
        </p:txBody>
      </p:sp>
      <p:pic>
        <p:nvPicPr>
          <p:cNvPr id="7" name="Picture 6">
            <a:extLst>
              <a:ext uri="{FF2B5EF4-FFF2-40B4-BE49-F238E27FC236}">
                <a16:creationId xmlns:a16="http://schemas.microsoft.com/office/drawing/2014/main" id="{72BB939D-906A-51F0-E6CE-565ACE93FA0A}"/>
              </a:ext>
            </a:extLst>
          </p:cNvPr>
          <p:cNvPicPr>
            <a:picLocks noChangeAspect="1"/>
          </p:cNvPicPr>
          <p:nvPr/>
        </p:nvPicPr>
        <p:blipFill>
          <a:blip r:embed="rId2"/>
          <a:stretch>
            <a:fillRect/>
          </a:stretch>
        </p:blipFill>
        <p:spPr>
          <a:xfrm>
            <a:off x="233265" y="1086733"/>
            <a:ext cx="8677469" cy="5187358"/>
          </a:xfrm>
          <a:prstGeom prst="rect">
            <a:avLst/>
          </a:prstGeom>
        </p:spPr>
      </p:pic>
    </p:spTree>
    <p:extLst>
      <p:ext uri="{BB962C8B-B14F-4D97-AF65-F5344CB8AC3E}">
        <p14:creationId xmlns:p14="http://schemas.microsoft.com/office/powerpoint/2010/main" val="1208609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B73BD-C3B8-25EB-D917-139E8EC74F79}"/>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47</a:t>
            </a:fld>
            <a:endParaRPr lang="en-GB">
              <a:solidFill>
                <a:srgbClr val="000000"/>
              </a:solidFill>
            </a:endParaRPr>
          </a:p>
        </p:txBody>
      </p:sp>
      <p:sp>
        <p:nvSpPr>
          <p:cNvPr id="5" name="Title 1">
            <a:extLst>
              <a:ext uri="{FF2B5EF4-FFF2-40B4-BE49-F238E27FC236}">
                <a16:creationId xmlns:a16="http://schemas.microsoft.com/office/drawing/2014/main" id="{F722C204-A753-F608-6CD8-C481C0801D90}"/>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PCR - Approval Workflow (2/2)</a:t>
            </a:r>
            <a:endParaRPr lang="en-US" dirty="0">
              <a:solidFill>
                <a:schemeClr val="tx1"/>
              </a:solidFill>
            </a:endParaRPr>
          </a:p>
        </p:txBody>
      </p:sp>
      <p:pic>
        <p:nvPicPr>
          <p:cNvPr id="8" name="Picture 7">
            <a:extLst>
              <a:ext uri="{FF2B5EF4-FFF2-40B4-BE49-F238E27FC236}">
                <a16:creationId xmlns:a16="http://schemas.microsoft.com/office/drawing/2014/main" id="{51EAC7D9-DB4D-1DC3-DF0D-966208C891F8}"/>
              </a:ext>
            </a:extLst>
          </p:cNvPr>
          <p:cNvPicPr>
            <a:picLocks noChangeAspect="1"/>
          </p:cNvPicPr>
          <p:nvPr/>
        </p:nvPicPr>
        <p:blipFill>
          <a:blip r:embed="rId2"/>
          <a:stretch>
            <a:fillRect/>
          </a:stretch>
        </p:blipFill>
        <p:spPr>
          <a:xfrm>
            <a:off x="166607" y="1226578"/>
            <a:ext cx="8810786" cy="4815400"/>
          </a:xfrm>
          <a:prstGeom prst="rect">
            <a:avLst/>
          </a:prstGeom>
        </p:spPr>
      </p:pic>
    </p:spTree>
    <p:extLst>
      <p:ext uri="{BB962C8B-B14F-4D97-AF65-F5344CB8AC3E}">
        <p14:creationId xmlns:p14="http://schemas.microsoft.com/office/powerpoint/2010/main" val="2058117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6B73BD-C3B8-25EB-D917-139E8EC74F79}"/>
              </a:ext>
            </a:extLst>
          </p:cNvPr>
          <p:cNvSpPr>
            <a:spLocks noGrp="1"/>
          </p:cNvSpPr>
          <p:nvPr>
            <p:ph type="sldNum" sz="quarter" idx="11"/>
          </p:nvPr>
        </p:nvSpPr>
        <p:spPr/>
        <p:txBody>
          <a:bodyPr/>
          <a:lstStyle/>
          <a:p>
            <a:pPr>
              <a:defRPr/>
            </a:pPr>
            <a:fld id="{F0A3ADB1-44E2-494D-A7D0-24DFD5638A0D}" type="slidenum">
              <a:rPr lang="en-GB" smtClean="0">
                <a:solidFill>
                  <a:srgbClr val="000000"/>
                </a:solidFill>
              </a:rPr>
              <a:pPr>
                <a:defRPr/>
              </a:pPr>
              <a:t>48</a:t>
            </a:fld>
            <a:endParaRPr lang="en-GB">
              <a:solidFill>
                <a:srgbClr val="000000"/>
              </a:solidFill>
            </a:endParaRPr>
          </a:p>
        </p:txBody>
      </p:sp>
      <p:sp>
        <p:nvSpPr>
          <p:cNvPr id="5" name="Title 1">
            <a:extLst>
              <a:ext uri="{FF2B5EF4-FFF2-40B4-BE49-F238E27FC236}">
                <a16:creationId xmlns:a16="http://schemas.microsoft.com/office/drawing/2014/main" id="{F722C204-A753-F608-6CD8-C481C0801D90}"/>
              </a:ext>
            </a:extLst>
          </p:cNvPr>
          <p:cNvSpPr txBox="1">
            <a:spLocks/>
          </p:cNvSpPr>
          <p:nvPr/>
        </p:nvSpPr>
        <p:spPr bwMode="auto">
          <a:xfrm>
            <a:off x="107451" y="88212"/>
            <a:ext cx="6556076" cy="727075"/>
          </a:xfrm>
          <a:prstGeom prst="rect">
            <a:avLst/>
          </a:prstGeom>
          <a:noFill/>
          <a:ln w="9525">
            <a:noFill/>
            <a:miter lim="800000"/>
            <a:headEnd/>
            <a:tailEnd/>
          </a:ln>
          <a:effectLst>
            <a:outerShdw blurRad="50800" dist="38100" dir="2700000" algn="tl" rotWithShape="0">
              <a:srgbClr val="000000">
                <a:alpha val="42998"/>
              </a:srgbClr>
            </a:outerShdw>
          </a:effectLst>
        </p:spPr>
        <p:txBody>
          <a:bodyPr vert="horz" wrap="square" lIns="91440" tIns="45720" rIns="91440" bIns="45720" numCol="1" anchor="ctr" anchorCtr="0" compatLnSpc="1">
            <a:prstTxWarp prst="textNoShape">
              <a:avLst/>
            </a:prstTxWarp>
            <a:normAutofit/>
          </a:bodyPr>
          <a:lstStyle>
            <a:lvl1pPr marL="0" indent="0" algn="l" defTabSz="457200" rtl="0" eaLnBrk="1" fontAlgn="base" latinLnBrk="0" hangingPunct="1">
              <a:lnSpc>
                <a:spcPct val="90000"/>
              </a:lnSpc>
              <a:spcBef>
                <a:spcPct val="0"/>
              </a:spcBef>
              <a:spcAft>
                <a:spcPct val="0"/>
              </a:spcAft>
              <a:buNone/>
              <a:defRPr sz="2800" b="0" kern="1200" cap="none">
                <a:solidFill>
                  <a:schemeClr val="bg1"/>
                </a:solidFill>
                <a:latin typeface="Calibri"/>
                <a:ea typeface="ヒラギノ角ゴ Pro W3" pitchFamily="-109" charset="-128"/>
                <a:cs typeface="Calibri"/>
              </a:defRPr>
            </a:lvl1pPr>
            <a:lvl2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2pPr>
            <a:lvl3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3pPr>
            <a:lvl4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4pPr>
            <a:lvl5pPr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cs typeface="Arial" pitchFamily="100" charset="0"/>
              </a:defRPr>
            </a:lvl5pPr>
            <a:lvl6pPr marL="4572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6pPr>
            <a:lvl7pPr marL="9144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7pPr>
            <a:lvl8pPr marL="13716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8pPr>
            <a:lvl9pPr marL="1828800" algn="l" defTabSz="457200" rtl="0" eaLnBrk="1" fontAlgn="base" hangingPunct="1">
              <a:spcBef>
                <a:spcPct val="0"/>
              </a:spcBef>
              <a:spcAft>
                <a:spcPct val="0"/>
              </a:spcAft>
              <a:defRPr sz="2800" b="1">
                <a:solidFill>
                  <a:srgbClr val="262626"/>
                </a:solidFill>
                <a:latin typeface="Arial" pitchFamily="-109" charset="0"/>
                <a:ea typeface="ヒラギノ角ゴ Pro W3" pitchFamily="-109" charset="-128"/>
              </a:defRPr>
            </a:lvl9pPr>
          </a:lstStyle>
          <a:p>
            <a:pPr algn="ctr"/>
            <a:r>
              <a:rPr lang="en-US" dirty="0"/>
              <a:t>PA - Approval Workflow</a:t>
            </a:r>
            <a:endParaRPr lang="en-US" dirty="0">
              <a:solidFill>
                <a:schemeClr val="tx1"/>
              </a:solidFill>
            </a:endParaRPr>
          </a:p>
        </p:txBody>
      </p:sp>
      <p:pic>
        <p:nvPicPr>
          <p:cNvPr id="6" name="Picture 5">
            <a:extLst>
              <a:ext uri="{FF2B5EF4-FFF2-40B4-BE49-F238E27FC236}">
                <a16:creationId xmlns:a16="http://schemas.microsoft.com/office/drawing/2014/main" id="{459D1A7E-EE8D-605B-C895-C13DCBF29B01}"/>
              </a:ext>
            </a:extLst>
          </p:cNvPr>
          <p:cNvPicPr>
            <a:picLocks noChangeAspect="1"/>
          </p:cNvPicPr>
          <p:nvPr/>
        </p:nvPicPr>
        <p:blipFill>
          <a:blip r:embed="rId2"/>
          <a:stretch>
            <a:fillRect/>
          </a:stretch>
        </p:blipFill>
        <p:spPr>
          <a:xfrm>
            <a:off x="0" y="975449"/>
            <a:ext cx="9144000" cy="5336316"/>
          </a:xfrm>
          <a:prstGeom prst="rect">
            <a:avLst/>
          </a:prstGeom>
        </p:spPr>
      </p:pic>
    </p:spTree>
    <p:extLst>
      <p:ext uri="{BB962C8B-B14F-4D97-AF65-F5344CB8AC3E}">
        <p14:creationId xmlns:p14="http://schemas.microsoft.com/office/powerpoint/2010/main" val="425052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6237" y="1838443"/>
            <a:ext cx="8942521" cy="772766"/>
          </a:xfrm>
        </p:spPr>
        <p:txBody>
          <a:bodyPr>
            <a:normAutofit fontScale="85000" lnSpcReduction="10000"/>
          </a:bodyPr>
          <a:lstStyle/>
          <a:p>
            <a:pPr marL="0" indent="0">
              <a:buNone/>
            </a:pPr>
            <a:r>
              <a:rPr lang="en-GB" dirty="0"/>
              <a:t>If you have any questions or queries regarding these processes, please contact your local Supplier Quality Engineer, Plant Quality Representative or Design Engineer.</a:t>
            </a:r>
          </a:p>
        </p:txBody>
      </p:sp>
      <p:sp>
        <p:nvSpPr>
          <p:cNvPr id="3" name="Title 2"/>
          <p:cNvSpPr>
            <a:spLocks noGrp="1"/>
          </p:cNvSpPr>
          <p:nvPr>
            <p:ph type="title"/>
          </p:nvPr>
        </p:nvSpPr>
        <p:spPr/>
        <p:txBody>
          <a:bodyPr/>
          <a:lstStyle/>
          <a:p>
            <a:r>
              <a:rPr lang="en-GB" dirty="0"/>
              <a:t>Questions</a:t>
            </a:r>
          </a:p>
        </p:txBody>
      </p:sp>
      <p:sp>
        <p:nvSpPr>
          <p:cNvPr id="4" name="Slide Number Placeholder 3"/>
          <p:cNvSpPr>
            <a:spLocks noGrp="1"/>
          </p:cNvSpPr>
          <p:nvPr>
            <p:ph type="sldNum" sz="quarter" idx="4"/>
          </p:nvPr>
        </p:nvSpPr>
        <p:spPr/>
        <p:txBody>
          <a:bodyPr/>
          <a:lstStyle/>
          <a:p>
            <a:fld id="{36ECEE28-F757-3340-A117-4EB3902EB20D}" type="slidenum">
              <a:rPr lang="en-US" smtClean="0"/>
              <a:pPr/>
              <a:t>49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4" y="2587048"/>
            <a:ext cx="4652963" cy="350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87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6ECEE28-F757-3340-A117-4EB3902EB20D}" type="slidenum">
              <a:rPr lang="en-US" smtClean="0"/>
              <a:pPr/>
              <a:t>5</a:t>
            </a:fld>
            <a:endParaRPr lang="en-US" dirty="0"/>
          </a:p>
        </p:txBody>
      </p:sp>
      <p:sp>
        <p:nvSpPr>
          <p:cNvPr id="11" name="Title 2"/>
          <p:cNvSpPr>
            <a:spLocks noGrp="1"/>
          </p:cNvSpPr>
          <p:nvPr>
            <p:ph type="title"/>
          </p:nvPr>
        </p:nvSpPr>
        <p:spPr>
          <a:xfrm>
            <a:off x="360000" y="24868"/>
            <a:ext cx="6169137" cy="614054"/>
          </a:xfrm>
        </p:spPr>
        <p:txBody>
          <a:bodyPr/>
          <a:lstStyle/>
          <a:p>
            <a:r>
              <a:rPr lang="en-US" dirty="0"/>
              <a:t>Supplier Quality Manual (SQM)</a:t>
            </a:r>
          </a:p>
        </p:txBody>
      </p:sp>
      <p:pic>
        <p:nvPicPr>
          <p:cNvPr id="4" name="Picture 3">
            <a:extLst>
              <a:ext uri="{FF2B5EF4-FFF2-40B4-BE49-F238E27FC236}">
                <a16:creationId xmlns:a16="http://schemas.microsoft.com/office/drawing/2014/main" id="{86D1759A-5330-FD9D-B0CF-8E377362A318}"/>
              </a:ext>
            </a:extLst>
          </p:cNvPr>
          <p:cNvPicPr>
            <a:picLocks noChangeAspect="1"/>
          </p:cNvPicPr>
          <p:nvPr/>
        </p:nvPicPr>
        <p:blipFill>
          <a:blip r:embed="rId2"/>
          <a:stretch>
            <a:fillRect/>
          </a:stretch>
        </p:blipFill>
        <p:spPr>
          <a:xfrm>
            <a:off x="274760" y="939146"/>
            <a:ext cx="6049908" cy="4979708"/>
          </a:xfrm>
          <a:prstGeom prst="rect">
            <a:avLst/>
          </a:prstGeom>
        </p:spPr>
      </p:pic>
      <p:sp>
        <p:nvSpPr>
          <p:cNvPr id="7" name="TextBox 6">
            <a:extLst>
              <a:ext uri="{FF2B5EF4-FFF2-40B4-BE49-F238E27FC236}">
                <a16:creationId xmlns:a16="http://schemas.microsoft.com/office/drawing/2014/main" id="{04F175FC-CCBA-69B3-5BF5-A063D902BC3C}"/>
              </a:ext>
            </a:extLst>
          </p:cNvPr>
          <p:cNvSpPr txBox="1"/>
          <p:nvPr/>
        </p:nvSpPr>
        <p:spPr>
          <a:xfrm>
            <a:off x="588667" y="5909701"/>
            <a:ext cx="6049909" cy="276999"/>
          </a:xfrm>
          <a:prstGeom prst="rect">
            <a:avLst/>
          </a:prstGeom>
          <a:noFill/>
        </p:spPr>
        <p:txBody>
          <a:bodyPr wrap="square">
            <a:spAutoFit/>
          </a:bodyPr>
          <a:lstStyle/>
          <a:p>
            <a:r>
              <a:rPr lang="en-US" sz="1200" dirty="0">
                <a:hlinkClick r:id="rId3"/>
              </a:rPr>
              <a:t>Hyster-Yale Materials Handling, Inc., About Hyster-Yale Group - Suppliers - Supplier Resources</a:t>
            </a:r>
            <a:endParaRPr lang="en-US" sz="1200" dirty="0"/>
          </a:p>
        </p:txBody>
      </p:sp>
    </p:spTree>
    <p:extLst>
      <p:ext uri="{BB962C8B-B14F-4D97-AF65-F5344CB8AC3E}">
        <p14:creationId xmlns:p14="http://schemas.microsoft.com/office/powerpoint/2010/main" val="169655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36ECEE28-F757-3340-A117-4EB3902EB20D}" type="slidenum">
              <a:rPr lang="en-US" smtClean="0"/>
              <a:pPr/>
              <a:t>6</a:t>
            </a:fld>
            <a:endParaRPr lang="en-US" dirty="0"/>
          </a:p>
        </p:txBody>
      </p:sp>
      <p:sp>
        <p:nvSpPr>
          <p:cNvPr id="6" name="Title 5"/>
          <p:cNvSpPr>
            <a:spLocks noGrp="1"/>
          </p:cNvSpPr>
          <p:nvPr>
            <p:ph type="title"/>
          </p:nvPr>
        </p:nvSpPr>
        <p:spPr>
          <a:xfrm>
            <a:off x="360000" y="225085"/>
            <a:ext cx="6169137" cy="614054"/>
          </a:xfrm>
        </p:spPr>
        <p:txBody>
          <a:bodyPr>
            <a:noAutofit/>
          </a:bodyPr>
          <a:lstStyle/>
          <a:p>
            <a:pPr algn="ctr"/>
            <a:r>
              <a:rPr lang="en-US" sz="6600" dirty="0"/>
              <a:t>ECR</a:t>
            </a:r>
          </a:p>
        </p:txBody>
      </p:sp>
      <p:sp>
        <p:nvSpPr>
          <p:cNvPr id="8" name="TextBox 7"/>
          <p:cNvSpPr txBox="1"/>
          <p:nvPr/>
        </p:nvSpPr>
        <p:spPr>
          <a:xfrm>
            <a:off x="121920" y="2030819"/>
            <a:ext cx="8865326" cy="1938992"/>
          </a:xfrm>
          <a:prstGeom prst="rect">
            <a:avLst/>
          </a:prstGeom>
          <a:noFill/>
        </p:spPr>
        <p:txBody>
          <a:bodyPr wrap="square" rtlCol="0">
            <a:spAutoFit/>
          </a:bodyPr>
          <a:lstStyle/>
          <a:p>
            <a:r>
              <a:rPr lang="en-US" sz="4000" dirty="0"/>
              <a:t>Slides 7 – 17</a:t>
            </a:r>
          </a:p>
          <a:p>
            <a:r>
              <a:rPr lang="en-US" sz="4000" dirty="0"/>
              <a:t>Provide an overview of </a:t>
            </a:r>
            <a:r>
              <a:rPr lang="en-US" sz="4000" b="1" dirty="0">
                <a:solidFill>
                  <a:srgbClr val="FF0000"/>
                </a:solidFill>
              </a:rPr>
              <a:t>ECR Submission </a:t>
            </a:r>
            <a:r>
              <a:rPr lang="en-US" sz="4000" dirty="0"/>
              <a:t>and input requirements</a:t>
            </a:r>
          </a:p>
        </p:txBody>
      </p:sp>
    </p:spTree>
    <p:extLst>
      <p:ext uri="{BB962C8B-B14F-4D97-AF65-F5344CB8AC3E}">
        <p14:creationId xmlns:p14="http://schemas.microsoft.com/office/powerpoint/2010/main" val="350862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C5045-A565-401D-9E89-ECDD45334C17}"/>
              </a:ext>
            </a:extLst>
          </p:cNvPr>
          <p:cNvPicPr>
            <a:picLocks noChangeAspect="1"/>
          </p:cNvPicPr>
          <p:nvPr/>
        </p:nvPicPr>
        <p:blipFill rotWithShape="1">
          <a:blip r:embed="rId2"/>
          <a:srcRect t="17507"/>
          <a:stretch/>
        </p:blipFill>
        <p:spPr>
          <a:xfrm>
            <a:off x="70194" y="2761396"/>
            <a:ext cx="6458943" cy="2340290"/>
          </a:xfrm>
          <a:prstGeom prst="rect">
            <a:avLst/>
          </a:prstGeom>
        </p:spPr>
      </p:pic>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7</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Change Request</a:t>
            </a:r>
          </a:p>
        </p:txBody>
      </p:sp>
      <p:grpSp>
        <p:nvGrpSpPr>
          <p:cNvPr id="16" name="Group 15">
            <a:extLst>
              <a:ext uri="{FF2B5EF4-FFF2-40B4-BE49-F238E27FC236}">
                <a16:creationId xmlns:a16="http://schemas.microsoft.com/office/drawing/2014/main" id="{CD4E42F9-DF01-4A05-B2A4-FA30996B0488}"/>
              </a:ext>
            </a:extLst>
          </p:cNvPr>
          <p:cNvGrpSpPr/>
          <p:nvPr/>
        </p:nvGrpSpPr>
        <p:grpSpPr>
          <a:xfrm>
            <a:off x="217385" y="4692811"/>
            <a:ext cx="8578927" cy="584775"/>
            <a:chOff x="217385" y="4170295"/>
            <a:chExt cx="8826136" cy="584775"/>
          </a:xfrm>
        </p:grpSpPr>
        <p:sp>
          <p:nvSpPr>
            <p:cNvPr id="12" name="Rectangle 11">
              <a:extLst>
                <a:ext uri="{FF2B5EF4-FFF2-40B4-BE49-F238E27FC236}">
                  <a16:creationId xmlns:a16="http://schemas.microsoft.com/office/drawing/2014/main" id="{1B314382-1F7E-4AC5-A0EA-35512F3950B1}"/>
                </a:ext>
              </a:extLst>
            </p:cNvPr>
            <p:cNvSpPr/>
            <p:nvPr/>
          </p:nvSpPr>
          <p:spPr>
            <a:xfrm>
              <a:off x="217385" y="4380411"/>
              <a:ext cx="505097"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3" name="TextBox 12">
              <a:extLst>
                <a:ext uri="{FF2B5EF4-FFF2-40B4-BE49-F238E27FC236}">
                  <a16:creationId xmlns:a16="http://schemas.microsoft.com/office/drawing/2014/main" id="{F1D7716D-7AC4-489F-A6C3-34E71D26ADCF}"/>
                </a:ext>
              </a:extLst>
            </p:cNvPr>
            <p:cNvSpPr txBox="1"/>
            <p:nvPr/>
          </p:nvSpPr>
          <p:spPr>
            <a:xfrm>
              <a:off x="1244995" y="4170295"/>
              <a:ext cx="7798526" cy="584775"/>
            </a:xfrm>
            <a:prstGeom prst="rect">
              <a:avLst/>
            </a:prstGeom>
            <a:noFill/>
          </p:spPr>
          <p:txBody>
            <a:bodyPr wrap="square" rtlCol="0">
              <a:spAutoFit/>
            </a:bodyPr>
            <a:lstStyle/>
            <a:p>
              <a:r>
                <a:rPr lang="en-US" sz="1600" dirty="0">
                  <a:solidFill>
                    <a:srgbClr val="0070C0"/>
                  </a:solidFill>
                </a:rPr>
                <a:t>Once logged in, supplier will have access to multiple business inputs / outputs links.</a:t>
              </a:r>
            </a:p>
            <a:p>
              <a:r>
                <a:rPr lang="en-US" sz="1600" dirty="0">
                  <a:solidFill>
                    <a:srgbClr val="0070C0"/>
                  </a:solidFill>
                </a:rPr>
                <a:t>For PCR, ECR and PA, Select “Tickets”. </a:t>
              </a:r>
            </a:p>
          </p:txBody>
        </p:sp>
      </p:grpSp>
      <p:pic>
        <p:nvPicPr>
          <p:cNvPr id="18" name="Picture 17">
            <a:extLst>
              <a:ext uri="{FF2B5EF4-FFF2-40B4-BE49-F238E27FC236}">
                <a16:creationId xmlns:a16="http://schemas.microsoft.com/office/drawing/2014/main" id="{94E61DAC-787D-46DF-BEFE-1E1A67C75C30}"/>
              </a:ext>
            </a:extLst>
          </p:cNvPr>
          <p:cNvPicPr>
            <a:picLocks noChangeAspect="1"/>
          </p:cNvPicPr>
          <p:nvPr/>
        </p:nvPicPr>
        <p:blipFill>
          <a:blip r:embed="rId3"/>
          <a:stretch>
            <a:fillRect/>
          </a:stretch>
        </p:blipFill>
        <p:spPr>
          <a:xfrm>
            <a:off x="243512" y="5383359"/>
            <a:ext cx="1181100" cy="981075"/>
          </a:xfrm>
          <a:prstGeom prst="rect">
            <a:avLst/>
          </a:prstGeom>
        </p:spPr>
      </p:pic>
      <p:sp>
        <p:nvSpPr>
          <p:cNvPr id="19" name="TextBox 18">
            <a:extLst>
              <a:ext uri="{FF2B5EF4-FFF2-40B4-BE49-F238E27FC236}">
                <a16:creationId xmlns:a16="http://schemas.microsoft.com/office/drawing/2014/main" id="{688FCDE8-49CB-4333-B0AC-5F14E138D9F3}"/>
              </a:ext>
            </a:extLst>
          </p:cNvPr>
          <p:cNvSpPr txBox="1"/>
          <p:nvPr/>
        </p:nvSpPr>
        <p:spPr>
          <a:xfrm>
            <a:off x="1550125" y="5287216"/>
            <a:ext cx="7246187" cy="1077218"/>
          </a:xfrm>
          <a:prstGeom prst="rect">
            <a:avLst/>
          </a:prstGeom>
          <a:noFill/>
        </p:spPr>
        <p:txBody>
          <a:bodyPr wrap="square" rtlCol="0">
            <a:spAutoFit/>
          </a:bodyPr>
          <a:lstStyle/>
          <a:p>
            <a:r>
              <a:rPr lang="en-US" sz="1600" dirty="0">
                <a:solidFill>
                  <a:srgbClr val="0070C0"/>
                </a:solidFill>
              </a:rPr>
              <a:t>Once “Tickets” is selected, you will have an opportunity to:</a:t>
            </a:r>
          </a:p>
          <a:p>
            <a:pPr marL="285750" indent="-285750">
              <a:buFont typeface="Arial" panose="020B0604020202020204" pitchFamily="34" charset="0"/>
              <a:buChar char="•"/>
            </a:pPr>
            <a:r>
              <a:rPr lang="en-US" sz="1600" dirty="0">
                <a:solidFill>
                  <a:srgbClr val="0070C0"/>
                </a:solidFill>
              </a:rPr>
              <a:t>Create a new Ticket for PCR, ECR or PA</a:t>
            </a:r>
          </a:p>
          <a:p>
            <a:pPr marL="285750" indent="-285750">
              <a:buFont typeface="Arial" panose="020B0604020202020204" pitchFamily="34" charset="0"/>
              <a:buChar char="•"/>
            </a:pPr>
            <a:r>
              <a:rPr lang="en-US" sz="1600" dirty="0">
                <a:solidFill>
                  <a:srgbClr val="0070C0"/>
                </a:solidFill>
              </a:rPr>
              <a:t>Review your OPEN Tickets. Tickets that are in process (saved) or submitted to HYG</a:t>
            </a:r>
          </a:p>
          <a:p>
            <a:pPr marL="285750" indent="-285750">
              <a:buFont typeface="Arial" panose="020B0604020202020204" pitchFamily="34" charset="0"/>
              <a:buChar char="•"/>
            </a:pPr>
            <a:r>
              <a:rPr lang="en-US" sz="1600" dirty="0">
                <a:solidFill>
                  <a:srgbClr val="0070C0"/>
                </a:solidFill>
              </a:rPr>
              <a:t>Review ALL Tickets. All Open and Closed PCR, ECR or PA Tickets will be accessible</a:t>
            </a:r>
          </a:p>
        </p:txBody>
      </p:sp>
      <p:sp>
        <p:nvSpPr>
          <p:cNvPr id="20" name="Rectangle 19">
            <a:extLst>
              <a:ext uri="{FF2B5EF4-FFF2-40B4-BE49-F238E27FC236}">
                <a16:creationId xmlns:a16="http://schemas.microsoft.com/office/drawing/2014/main" id="{9A38E838-BB14-4753-9C7A-8FDC154F886A}"/>
              </a:ext>
            </a:extLst>
          </p:cNvPr>
          <p:cNvSpPr/>
          <p:nvPr/>
        </p:nvSpPr>
        <p:spPr>
          <a:xfrm>
            <a:off x="278561" y="5400777"/>
            <a:ext cx="505097"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573AA3E-9C79-4604-BD56-936FFF236C17}"/>
              </a:ext>
            </a:extLst>
          </p:cNvPr>
          <p:cNvSpPr txBox="1"/>
          <p:nvPr/>
        </p:nvSpPr>
        <p:spPr>
          <a:xfrm>
            <a:off x="5779826" y="1781344"/>
            <a:ext cx="3127868" cy="584775"/>
          </a:xfrm>
          <a:prstGeom prst="rect">
            <a:avLst/>
          </a:prstGeom>
          <a:noFill/>
        </p:spPr>
        <p:txBody>
          <a:bodyPr wrap="square" rtlCol="0">
            <a:spAutoFit/>
          </a:bodyPr>
          <a:lstStyle/>
          <a:p>
            <a:r>
              <a:rPr lang="en-US" sz="1600" dirty="0">
                <a:solidFill>
                  <a:srgbClr val="0070C0"/>
                </a:solidFill>
              </a:rPr>
              <a:t>Input username and password to log in (supplier)</a:t>
            </a:r>
          </a:p>
        </p:txBody>
      </p:sp>
      <p:sp>
        <p:nvSpPr>
          <p:cNvPr id="7" name="TextBox 6">
            <a:extLst>
              <a:ext uri="{FF2B5EF4-FFF2-40B4-BE49-F238E27FC236}">
                <a16:creationId xmlns:a16="http://schemas.microsoft.com/office/drawing/2014/main" id="{09A2385F-33A3-ADAD-664C-E2C4B7E27999}"/>
              </a:ext>
            </a:extLst>
          </p:cNvPr>
          <p:cNvSpPr txBox="1"/>
          <p:nvPr/>
        </p:nvSpPr>
        <p:spPr>
          <a:xfrm>
            <a:off x="243512" y="924244"/>
            <a:ext cx="8552800" cy="523220"/>
          </a:xfrm>
          <a:prstGeom prst="rect">
            <a:avLst/>
          </a:prstGeom>
          <a:noFill/>
        </p:spPr>
        <p:txBody>
          <a:bodyPr wrap="square">
            <a:spAutoFit/>
          </a:bodyPr>
          <a:lstStyle/>
          <a:p>
            <a:pPr algn="ctr"/>
            <a:r>
              <a:rPr lang="en-US" sz="2800" dirty="0">
                <a:solidFill>
                  <a:srgbClr val="FF0000"/>
                </a:solidFill>
              </a:rPr>
              <a:t>https://suppliers.hyster-yale.com/portal/hyg/</a:t>
            </a:r>
          </a:p>
        </p:txBody>
      </p:sp>
      <p:pic>
        <p:nvPicPr>
          <p:cNvPr id="10" name="Picture 9">
            <a:extLst>
              <a:ext uri="{FF2B5EF4-FFF2-40B4-BE49-F238E27FC236}">
                <a16:creationId xmlns:a16="http://schemas.microsoft.com/office/drawing/2014/main" id="{BD48611C-DFD4-D6DB-135E-83DCB97386A2}"/>
              </a:ext>
            </a:extLst>
          </p:cNvPr>
          <p:cNvPicPr>
            <a:picLocks noChangeAspect="1"/>
          </p:cNvPicPr>
          <p:nvPr/>
        </p:nvPicPr>
        <p:blipFill>
          <a:blip r:embed="rId4"/>
          <a:stretch>
            <a:fillRect/>
          </a:stretch>
        </p:blipFill>
        <p:spPr>
          <a:xfrm>
            <a:off x="3172024" y="1426088"/>
            <a:ext cx="2360405" cy="1198818"/>
          </a:xfrm>
          <a:prstGeom prst="rect">
            <a:avLst/>
          </a:prstGeom>
        </p:spPr>
      </p:pic>
      <p:cxnSp>
        <p:nvCxnSpPr>
          <p:cNvPr id="15" name="Straight Arrow Connector 14">
            <a:extLst>
              <a:ext uri="{FF2B5EF4-FFF2-40B4-BE49-F238E27FC236}">
                <a16:creationId xmlns:a16="http://schemas.microsoft.com/office/drawing/2014/main" id="{E31DED3B-A35F-C81D-BF99-1E7B4F5B8459}"/>
              </a:ext>
            </a:extLst>
          </p:cNvPr>
          <p:cNvCxnSpPr>
            <a:cxnSpLocks/>
            <a:stCxn id="17" idx="1"/>
          </p:cNvCxnSpPr>
          <p:nvPr/>
        </p:nvCxnSpPr>
        <p:spPr>
          <a:xfrm flipH="1">
            <a:off x="5208998" y="2073732"/>
            <a:ext cx="5708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69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8</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Change Request</a:t>
            </a:r>
          </a:p>
        </p:txBody>
      </p:sp>
      <p:sp>
        <p:nvSpPr>
          <p:cNvPr id="13" name="TextBox 12">
            <a:extLst>
              <a:ext uri="{FF2B5EF4-FFF2-40B4-BE49-F238E27FC236}">
                <a16:creationId xmlns:a16="http://schemas.microsoft.com/office/drawing/2014/main" id="{F1D7716D-7AC4-489F-A6C3-34E71D26ADCF}"/>
              </a:ext>
            </a:extLst>
          </p:cNvPr>
          <p:cNvSpPr txBox="1"/>
          <p:nvPr/>
        </p:nvSpPr>
        <p:spPr>
          <a:xfrm>
            <a:off x="1410789" y="1437317"/>
            <a:ext cx="6905897" cy="584775"/>
          </a:xfrm>
          <a:prstGeom prst="rect">
            <a:avLst/>
          </a:prstGeom>
          <a:noFill/>
        </p:spPr>
        <p:txBody>
          <a:bodyPr wrap="square" rtlCol="0">
            <a:spAutoFit/>
          </a:bodyPr>
          <a:lstStyle/>
          <a:p>
            <a:r>
              <a:rPr lang="en-US" sz="1600" dirty="0">
                <a:solidFill>
                  <a:srgbClr val="0070C0"/>
                </a:solidFill>
              </a:rPr>
              <a:t>Clicking My OPEN Tickets will list all your open tickets (PCR, ECR &amp; PA) and Status</a:t>
            </a:r>
          </a:p>
          <a:p>
            <a:r>
              <a:rPr lang="en-US" sz="1600" dirty="0">
                <a:solidFill>
                  <a:srgbClr val="0070C0"/>
                </a:solidFill>
              </a:rPr>
              <a:t>Navigate thru the tickets by clicking on the links</a:t>
            </a:r>
          </a:p>
        </p:txBody>
      </p:sp>
      <p:pic>
        <p:nvPicPr>
          <p:cNvPr id="11" name="Picture 10">
            <a:extLst>
              <a:ext uri="{FF2B5EF4-FFF2-40B4-BE49-F238E27FC236}">
                <a16:creationId xmlns:a16="http://schemas.microsoft.com/office/drawing/2014/main" id="{A971DB95-34B0-4C1F-BDA3-74224A753EE2}"/>
              </a:ext>
            </a:extLst>
          </p:cNvPr>
          <p:cNvPicPr>
            <a:picLocks noChangeAspect="1"/>
          </p:cNvPicPr>
          <p:nvPr/>
        </p:nvPicPr>
        <p:blipFill>
          <a:blip r:embed="rId2"/>
          <a:stretch>
            <a:fillRect/>
          </a:stretch>
        </p:blipFill>
        <p:spPr>
          <a:xfrm>
            <a:off x="53884" y="1035833"/>
            <a:ext cx="1181100" cy="981075"/>
          </a:xfrm>
          <a:prstGeom prst="rect">
            <a:avLst/>
          </a:prstGeom>
        </p:spPr>
      </p:pic>
      <p:sp>
        <p:nvSpPr>
          <p:cNvPr id="12" name="Rectangle 11">
            <a:extLst>
              <a:ext uri="{FF2B5EF4-FFF2-40B4-BE49-F238E27FC236}">
                <a16:creationId xmlns:a16="http://schemas.microsoft.com/office/drawing/2014/main" id="{1B314382-1F7E-4AC5-A0EA-35512F3950B1}"/>
              </a:ext>
            </a:extLst>
          </p:cNvPr>
          <p:cNvSpPr/>
          <p:nvPr/>
        </p:nvSpPr>
        <p:spPr>
          <a:xfrm>
            <a:off x="116160" y="1491535"/>
            <a:ext cx="1098686"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636E28-3370-4FD6-A121-8C1167348370}"/>
              </a:ext>
            </a:extLst>
          </p:cNvPr>
          <p:cNvPicPr>
            <a:picLocks noChangeAspect="1"/>
          </p:cNvPicPr>
          <p:nvPr/>
        </p:nvPicPr>
        <p:blipFill>
          <a:blip r:embed="rId3"/>
          <a:stretch>
            <a:fillRect/>
          </a:stretch>
        </p:blipFill>
        <p:spPr>
          <a:xfrm>
            <a:off x="296010" y="2142354"/>
            <a:ext cx="8551979" cy="3758620"/>
          </a:xfrm>
          <a:prstGeom prst="rect">
            <a:avLst/>
          </a:prstGeom>
        </p:spPr>
      </p:pic>
    </p:spTree>
    <p:extLst>
      <p:ext uri="{BB962C8B-B14F-4D97-AF65-F5344CB8AC3E}">
        <p14:creationId xmlns:p14="http://schemas.microsoft.com/office/powerpoint/2010/main" val="127945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11FBA-BA5C-4026-9296-AB6F72971CC6}"/>
              </a:ext>
            </a:extLst>
          </p:cNvPr>
          <p:cNvSpPr>
            <a:spLocks noGrp="1"/>
          </p:cNvSpPr>
          <p:nvPr>
            <p:ph type="sldNum" sz="quarter" idx="4"/>
          </p:nvPr>
        </p:nvSpPr>
        <p:spPr/>
        <p:txBody>
          <a:bodyPr/>
          <a:lstStyle/>
          <a:p>
            <a:fld id="{36ECEE28-F757-3340-A117-4EB3902EB20D}" type="slidenum">
              <a:rPr lang="en-US" smtClean="0"/>
              <a:pPr/>
              <a:t>9</a:t>
            </a:fld>
            <a:endParaRPr lang="en-US" dirty="0"/>
          </a:p>
        </p:txBody>
      </p:sp>
      <p:sp>
        <p:nvSpPr>
          <p:cNvPr id="6" name="Title 4">
            <a:extLst>
              <a:ext uri="{FF2B5EF4-FFF2-40B4-BE49-F238E27FC236}">
                <a16:creationId xmlns:a16="http://schemas.microsoft.com/office/drawing/2014/main" id="{35E54083-0B4C-4498-926B-59DF2AF685AD}"/>
              </a:ext>
            </a:extLst>
          </p:cNvPr>
          <p:cNvSpPr>
            <a:spLocks noGrp="1"/>
          </p:cNvSpPr>
          <p:nvPr>
            <p:ph type="title"/>
          </p:nvPr>
        </p:nvSpPr>
        <p:spPr>
          <a:xfrm>
            <a:off x="360000" y="129392"/>
            <a:ext cx="6169137" cy="614054"/>
          </a:xfrm>
          <a:prstGeom prst="rect">
            <a:avLst/>
          </a:prstGeom>
        </p:spPr>
        <p:txBody>
          <a:bodyPr>
            <a:normAutofit/>
          </a:bodyPr>
          <a:lstStyle/>
          <a:p>
            <a:r>
              <a:rPr lang="en-US" dirty="0"/>
              <a:t>Jaggaer Change Request</a:t>
            </a:r>
          </a:p>
        </p:txBody>
      </p:sp>
      <p:sp>
        <p:nvSpPr>
          <p:cNvPr id="13" name="TextBox 12">
            <a:extLst>
              <a:ext uri="{FF2B5EF4-FFF2-40B4-BE49-F238E27FC236}">
                <a16:creationId xmlns:a16="http://schemas.microsoft.com/office/drawing/2014/main" id="{F1D7716D-7AC4-489F-A6C3-34E71D26ADCF}"/>
              </a:ext>
            </a:extLst>
          </p:cNvPr>
          <p:cNvSpPr txBox="1"/>
          <p:nvPr/>
        </p:nvSpPr>
        <p:spPr>
          <a:xfrm>
            <a:off x="1444307" y="1661350"/>
            <a:ext cx="6905897" cy="338554"/>
          </a:xfrm>
          <a:prstGeom prst="rect">
            <a:avLst/>
          </a:prstGeom>
          <a:noFill/>
        </p:spPr>
        <p:txBody>
          <a:bodyPr wrap="square" rtlCol="0">
            <a:spAutoFit/>
          </a:bodyPr>
          <a:lstStyle/>
          <a:p>
            <a:r>
              <a:rPr lang="en-US" sz="1600" dirty="0">
                <a:solidFill>
                  <a:srgbClr val="0070C0"/>
                </a:solidFill>
              </a:rPr>
              <a:t>Clicking All Tickets will list both open and </a:t>
            </a:r>
            <a:r>
              <a:rPr lang="en-US" sz="1600" strike="sngStrike" dirty="0">
                <a:solidFill>
                  <a:srgbClr val="0070C0"/>
                </a:solidFill>
              </a:rPr>
              <a:t>closed</a:t>
            </a:r>
            <a:r>
              <a:rPr lang="en-US" sz="1600" dirty="0">
                <a:solidFill>
                  <a:srgbClr val="0070C0"/>
                </a:solidFill>
              </a:rPr>
              <a:t> PCR, ECR &amp; PA Tickets and Status</a:t>
            </a:r>
          </a:p>
        </p:txBody>
      </p:sp>
      <p:pic>
        <p:nvPicPr>
          <p:cNvPr id="11" name="Picture 10">
            <a:extLst>
              <a:ext uri="{FF2B5EF4-FFF2-40B4-BE49-F238E27FC236}">
                <a16:creationId xmlns:a16="http://schemas.microsoft.com/office/drawing/2014/main" id="{A971DB95-34B0-4C1F-BDA3-74224A753EE2}"/>
              </a:ext>
            </a:extLst>
          </p:cNvPr>
          <p:cNvPicPr>
            <a:picLocks noChangeAspect="1"/>
          </p:cNvPicPr>
          <p:nvPr/>
        </p:nvPicPr>
        <p:blipFill>
          <a:blip r:embed="rId2"/>
          <a:stretch>
            <a:fillRect/>
          </a:stretch>
        </p:blipFill>
        <p:spPr>
          <a:xfrm>
            <a:off x="53884" y="1035833"/>
            <a:ext cx="1181100" cy="981075"/>
          </a:xfrm>
          <a:prstGeom prst="rect">
            <a:avLst/>
          </a:prstGeom>
        </p:spPr>
      </p:pic>
      <p:sp>
        <p:nvSpPr>
          <p:cNvPr id="12" name="Rectangle 11">
            <a:extLst>
              <a:ext uri="{FF2B5EF4-FFF2-40B4-BE49-F238E27FC236}">
                <a16:creationId xmlns:a16="http://schemas.microsoft.com/office/drawing/2014/main" id="{1B314382-1F7E-4AC5-A0EA-35512F3950B1}"/>
              </a:ext>
            </a:extLst>
          </p:cNvPr>
          <p:cNvSpPr/>
          <p:nvPr/>
        </p:nvSpPr>
        <p:spPr>
          <a:xfrm>
            <a:off x="53884" y="1719740"/>
            <a:ext cx="1098686" cy="22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88A6E4-189D-4CF4-8AA3-8BF1C37F828C}"/>
              </a:ext>
            </a:extLst>
          </p:cNvPr>
          <p:cNvPicPr>
            <a:picLocks noChangeAspect="1"/>
          </p:cNvPicPr>
          <p:nvPr/>
        </p:nvPicPr>
        <p:blipFill>
          <a:blip r:embed="rId3"/>
          <a:stretch>
            <a:fillRect/>
          </a:stretch>
        </p:blipFill>
        <p:spPr>
          <a:xfrm>
            <a:off x="443204" y="2247663"/>
            <a:ext cx="8257592" cy="3574504"/>
          </a:xfrm>
          <a:prstGeom prst="rect">
            <a:avLst/>
          </a:prstGeom>
        </p:spPr>
      </p:pic>
    </p:spTree>
    <p:extLst>
      <p:ext uri="{BB962C8B-B14F-4D97-AF65-F5344CB8AC3E}">
        <p14:creationId xmlns:p14="http://schemas.microsoft.com/office/powerpoint/2010/main" val="1348766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yster-Yale Theme">
  <a:themeElements>
    <a:clrScheme name="HY">
      <a:dk1>
        <a:srgbClr val="000000"/>
      </a:dk1>
      <a:lt1>
        <a:srgbClr val="FFFFFF"/>
      </a:lt1>
      <a:dk2>
        <a:srgbClr val="000000"/>
      </a:dk2>
      <a:lt2>
        <a:srgbClr val="FFFFFF"/>
      </a:lt2>
      <a:accent1>
        <a:srgbClr val="EDA906"/>
      </a:accent1>
      <a:accent2>
        <a:srgbClr val="A5A5A5"/>
      </a:accent2>
      <a:accent3>
        <a:srgbClr val="000000"/>
      </a:accent3>
      <a:accent4>
        <a:srgbClr val="CC981C"/>
      </a:accent4>
      <a:accent5>
        <a:srgbClr val="E6E6E6"/>
      </a:accent5>
      <a:accent6>
        <a:srgbClr val="656565"/>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Blip>
            <a:blip xmlns:r="http://schemas.openxmlformats.org/officeDocument/2006/relationships" r:embed="rId1"/>
          </a:buBlip>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7B0532F5E324DAED9F907A59E35D4" ma:contentTypeVersion="0" ma:contentTypeDescription="Create a new document." ma:contentTypeScope="" ma:versionID="69f519290fa9d4a0a8173825ff54eaa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2075AF-E4BE-4EF4-BB6A-F3DD872CC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AA03140-DA5B-47C6-816F-2F400E7CB202}">
  <ds:schemaRefs>
    <ds:schemaRef ds:uri="http://schemas.microsoft.com/sharepoint/v3/contenttype/forms"/>
  </ds:schemaRefs>
</ds:datastoreItem>
</file>

<file path=customXml/itemProps3.xml><?xml version="1.0" encoding="utf-8"?>
<ds:datastoreItem xmlns:ds="http://schemas.openxmlformats.org/officeDocument/2006/customXml" ds:itemID="{FA6B06A9-FAF7-44AF-813B-FA914D207597}">
  <ds:schemaRef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12135</TotalTime>
  <Words>3220</Words>
  <Application>Microsoft Office PowerPoint</Application>
  <PresentationFormat>On-screen Show (4:3)</PresentationFormat>
  <Paragraphs>293</Paragraphs>
  <Slides>49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6" baseType="lpstr">
      <vt:lpstr>Arial</vt:lpstr>
      <vt:lpstr>Arial Black</vt:lpstr>
      <vt:lpstr>Calibri</vt:lpstr>
      <vt:lpstr>Calibri Light</vt:lpstr>
      <vt:lpstr>Wingdings</vt:lpstr>
      <vt:lpstr>Hyster-Yale Theme</vt:lpstr>
      <vt:lpstr>Packager Shell Object</vt:lpstr>
      <vt:lpstr>PowerPoint Presentation</vt:lpstr>
      <vt:lpstr>Jaggaer ECR / PCR and PA Submission</vt:lpstr>
      <vt:lpstr>Supplier Quality Manual (SQM)</vt:lpstr>
      <vt:lpstr>Supplier Quality Manual (SQM)</vt:lpstr>
      <vt:lpstr>Supplier Quality Manual (SQM)</vt:lpstr>
      <vt:lpstr>ECR</vt:lpstr>
      <vt:lpstr>Jaggaer Change Request</vt:lpstr>
      <vt:lpstr>Jaggaer Change Request</vt:lpstr>
      <vt:lpstr>Jaggaer Change Request</vt:lpstr>
      <vt:lpstr>Jaggaer Change Request</vt:lpstr>
      <vt:lpstr>Jaggaer ECR Specific</vt:lpstr>
      <vt:lpstr>Jaggaer ECR Specific</vt:lpstr>
      <vt:lpstr>Jaggaer ECR Specific</vt:lpstr>
      <vt:lpstr>Jaggaer ECR Specific</vt:lpstr>
      <vt:lpstr>Jaggaer ECR Specific</vt:lpstr>
      <vt:lpstr>Jaggaer ECR Specific</vt:lpstr>
      <vt:lpstr>Jaggaer ECR Specific</vt:lpstr>
      <vt:lpstr>PCR</vt:lpstr>
      <vt:lpstr>Jaggaer Change Request</vt:lpstr>
      <vt:lpstr>Jaggaer PCR Specific</vt:lpstr>
      <vt:lpstr>Jaggaer PCR Specific</vt:lpstr>
      <vt:lpstr>Jaggaer PCR Specific</vt:lpstr>
      <vt:lpstr>Jaggaer PCR Specific</vt:lpstr>
      <vt:lpstr>Jaggaer PCR Specific</vt:lpstr>
      <vt:lpstr>Jaggaer PCR Specific</vt:lpstr>
      <vt:lpstr>Jaggaer PCR Specific</vt:lpstr>
      <vt:lpstr>Jaggaer PCR Specific</vt:lpstr>
      <vt:lpstr>Jaggaer PCR Specific</vt:lpstr>
      <vt:lpstr>Jaggaer PCR Specific</vt:lpstr>
      <vt:lpstr>Part Approval Submission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Approval Submission Training</vt:lpstr>
      <vt:lpstr>Part Approval Submission Training</vt:lpstr>
      <vt:lpstr>PowerPoint Presentation</vt:lpstr>
      <vt:lpstr>PowerPoint Presentation</vt:lpstr>
      <vt:lpstr>PowerPoint Presentation</vt:lpstr>
      <vt:lpstr>PowerPoint Presentation</vt:lpstr>
      <vt:lpstr>Approval Workflows</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Bruce-Kelly</dc:creator>
  <cp:lastModifiedBy>Stewart, Barry(BER)</cp:lastModifiedBy>
  <cp:revision>123</cp:revision>
  <dcterms:created xsi:type="dcterms:W3CDTF">2016-01-28T16:58:41Z</dcterms:created>
  <dcterms:modified xsi:type="dcterms:W3CDTF">2023-06-19T14:29:12Z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0x0101001B37B0532F5E324DAED9F907A59E35D4</vt:lpwstr>
  </property>
</Properties>
</file>