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44"/>
  </p:notesMasterIdLst>
  <p:handoutMasterIdLst>
    <p:handoutMasterId r:id="rId45"/>
  </p:handoutMasterIdLst>
  <p:sldIdLst>
    <p:sldId id="414" r:id="rId6"/>
    <p:sldId id="430" r:id="rId7"/>
    <p:sldId id="431" r:id="rId8"/>
    <p:sldId id="432" r:id="rId9"/>
    <p:sldId id="433" r:id="rId10"/>
    <p:sldId id="437" r:id="rId11"/>
    <p:sldId id="436" r:id="rId12"/>
    <p:sldId id="435" r:id="rId13"/>
    <p:sldId id="453" r:id="rId14"/>
    <p:sldId id="434" r:id="rId15"/>
    <p:sldId id="415" r:id="rId16"/>
    <p:sldId id="416" r:id="rId17"/>
    <p:sldId id="417" r:id="rId18"/>
    <p:sldId id="418" r:id="rId19"/>
    <p:sldId id="448" r:id="rId20"/>
    <p:sldId id="419" r:id="rId21"/>
    <p:sldId id="420" r:id="rId22"/>
    <p:sldId id="421" r:id="rId23"/>
    <p:sldId id="449" r:id="rId24"/>
    <p:sldId id="450" r:id="rId25"/>
    <p:sldId id="451" r:id="rId26"/>
    <p:sldId id="452" r:id="rId27"/>
    <p:sldId id="429" r:id="rId28"/>
    <p:sldId id="427" r:id="rId29"/>
    <p:sldId id="439" r:id="rId30"/>
    <p:sldId id="440" r:id="rId31"/>
    <p:sldId id="424" r:id="rId32"/>
    <p:sldId id="441" r:id="rId33"/>
    <p:sldId id="425" r:id="rId34"/>
    <p:sldId id="423" r:id="rId35"/>
    <p:sldId id="422" r:id="rId36"/>
    <p:sldId id="442" r:id="rId37"/>
    <p:sldId id="443" r:id="rId38"/>
    <p:sldId id="444" r:id="rId39"/>
    <p:sldId id="426" r:id="rId40"/>
    <p:sldId id="447" r:id="rId41"/>
    <p:sldId id="445" r:id="rId42"/>
    <p:sldId id="446" r:id="rId43"/>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Arial" pitchFamily="100" charset="0"/>
        <a:ea typeface="ヒラギノ角ゴ Pro W3" pitchFamily="100" charset="-128"/>
        <a:cs typeface="ヒラギノ角ゴ Pro W3" pitchFamily="100" charset="-128"/>
      </a:defRPr>
    </a:lvl1pPr>
    <a:lvl2pPr marL="457200" algn="l" defTabSz="457200" rtl="0" fontAlgn="base">
      <a:spcBef>
        <a:spcPct val="0"/>
      </a:spcBef>
      <a:spcAft>
        <a:spcPct val="0"/>
      </a:spcAft>
      <a:defRPr kern="1200">
        <a:solidFill>
          <a:schemeClr val="tx1"/>
        </a:solidFill>
        <a:latin typeface="Arial" pitchFamily="100" charset="0"/>
        <a:ea typeface="ヒラギノ角ゴ Pro W3" pitchFamily="100" charset="-128"/>
        <a:cs typeface="ヒラギノ角ゴ Pro W3" pitchFamily="100" charset="-128"/>
      </a:defRPr>
    </a:lvl2pPr>
    <a:lvl3pPr marL="914400" algn="l" defTabSz="457200" rtl="0" fontAlgn="base">
      <a:spcBef>
        <a:spcPct val="0"/>
      </a:spcBef>
      <a:spcAft>
        <a:spcPct val="0"/>
      </a:spcAft>
      <a:defRPr kern="1200">
        <a:solidFill>
          <a:schemeClr val="tx1"/>
        </a:solidFill>
        <a:latin typeface="Arial" pitchFamily="100" charset="0"/>
        <a:ea typeface="ヒラギノ角ゴ Pro W3" pitchFamily="100" charset="-128"/>
        <a:cs typeface="ヒラギノ角ゴ Pro W3" pitchFamily="100" charset="-128"/>
      </a:defRPr>
    </a:lvl3pPr>
    <a:lvl4pPr marL="1371600" algn="l" defTabSz="457200" rtl="0" fontAlgn="base">
      <a:spcBef>
        <a:spcPct val="0"/>
      </a:spcBef>
      <a:spcAft>
        <a:spcPct val="0"/>
      </a:spcAft>
      <a:defRPr kern="1200">
        <a:solidFill>
          <a:schemeClr val="tx1"/>
        </a:solidFill>
        <a:latin typeface="Arial" pitchFamily="100" charset="0"/>
        <a:ea typeface="ヒラギノ角ゴ Pro W3" pitchFamily="100" charset="-128"/>
        <a:cs typeface="ヒラギノ角ゴ Pro W3" pitchFamily="100" charset="-128"/>
      </a:defRPr>
    </a:lvl4pPr>
    <a:lvl5pPr marL="1828800" algn="l" defTabSz="457200" rtl="0" fontAlgn="base">
      <a:spcBef>
        <a:spcPct val="0"/>
      </a:spcBef>
      <a:spcAft>
        <a:spcPct val="0"/>
      </a:spcAft>
      <a:defRPr kern="1200">
        <a:solidFill>
          <a:schemeClr val="tx1"/>
        </a:solidFill>
        <a:latin typeface="Arial" pitchFamily="100" charset="0"/>
        <a:ea typeface="ヒラギノ角ゴ Pro W3" pitchFamily="100" charset="-128"/>
        <a:cs typeface="ヒラギノ角ゴ Pro W3" pitchFamily="100" charset="-128"/>
      </a:defRPr>
    </a:lvl5pPr>
    <a:lvl6pPr marL="2286000" algn="l" defTabSz="457200" rtl="0" eaLnBrk="1" latinLnBrk="0" hangingPunct="1">
      <a:defRPr kern="1200">
        <a:solidFill>
          <a:schemeClr val="tx1"/>
        </a:solidFill>
        <a:latin typeface="Arial" pitchFamily="100" charset="0"/>
        <a:ea typeface="ヒラギノ角ゴ Pro W3" pitchFamily="100" charset="-128"/>
        <a:cs typeface="ヒラギノ角ゴ Pro W3" pitchFamily="100" charset="-128"/>
      </a:defRPr>
    </a:lvl6pPr>
    <a:lvl7pPr marL="2743200" algn="l" defTabSz="457200" rtl="0" eaLnBrk="1" latinLnBrk="0" hangingPunct="1">
      <a:defRPr kern="1200">
        <a:solidFill>
          <a:schemeClr val="tx1"/>
        </a:solidFill>
        <a:latin typeface="Arial" pitchFamily="100" charset="0"/>
        <a:ea typeface="ヒラギノ角ゴ Pro W3" pitchFamily="100" charset="-128"/>
        <a:cs typeface="ヒラギノ角ゴ Pro W3" pitchFamily="100" charset="-128"/>
      </a:defRPr>
    </a:lvl7pPr>
    <a:lvl8pPr marL="3200400" algn="l" defTabSz="457200" rtl="0" eaLnBrk="1" latinLnBrk="0" hangingPunct="1">
      <a:defRPr kern="1200">
        <a:solidFill>
          <a:schemeClr val="tx1"/>
        </a:solidFill>
        <a:latin typeface="Arial" pitchFamily="100" charset="0"/>
        <a:ea typeface="ヒラギノ角ゴ Pro W3" pitchFamily="100" charset="-128"/>
        <a:cs typeface="ヒラギノ角ゴ Pro W3" pitchFamily="100" charset="-128"/>
      </a:defRPr>
    </a:lvl8pPr>
    <a:lvl9pPr marL="3657600" algn="l" defTabSz="457200" rtl="0" eaLnBrk="1" latinLnBrk="0" hangingPunct="1">
      <a:defRPr kern="1200">
        <a:solidFill>
          <a:schemeClr val="tx1"/>
        </a:solidFill>
        <a:latin typeface="Arial" pitchFamily="100" charset="0"/>
        <a:ea typeface="ヒラギノ角ゴ Pro W3" pitchFamily="100" charset="-128"/>
        <a:cs typeface="ヒラギノ角ゴ Pro W3" pitchFamily="100" charset="-128"/>
      </a:defRPr>
    </a:lvl9pPr>
  </p:defaultTextStyle>
  <p:extLst>
    <p:ext uri="{EFAFB233-063F-42B5-8137-9DF3F51BA10A}">
      <p15:sldGuideLst xmlns:p15="http://schemas.microsoft.com/office/powerpoint/2012/main">
        <p15:guide id="1" orient="horz" pos="2850">
          <p15:clr>
            <a:srgbClr val="A4A3A4"/>
          </p15:clr>
        </p15:guide>
        <p15:guide id="2" pos="5532">
          <p15:clr>
            <a:srgbClr val="A4A3A4"/>
          </p15:clr>
        </p15:guide>
        <p15:guide id="3" orient="horz" pos="3546">
          <p15:clr>
            <a:srgbClr val="A4A3A4"/>
          </p15:clr>
        </p15:guide>
        <p15:guide id="4" orient="horz" pos="37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27">
          <p15:clr>
            <a:srgbClr val="A4A3A4"/>
          </p15:clr>
        </p15:guide>
        <p15:guide id="4"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89A0A"/>
    <a:srgbClr val="E9CD3B"/>
    <a:srgbClr val="F9D940"/>
    <a:srgbClr val="5C1E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85BE263C-DBD7-4A20-BB59-AAB30ACAA65A}" styleName="中度样式 3 - 强调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F2DE63D5-997A-4646-A377-4702673A728D}" styleName="浅色样式 2 - 强调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0" autoAdjust="0"/>
    <p:restoredTop sz="94864" autoAdjust="0"/>
  </p:normalViewPr>
  <p:slideViewPr>
    <p:cSldViewPr snapToGrid="0" snapToObjects="1">
      <p:cViewPr varScale="1">
        <p:scale>
          <a:sx n="60" d="100"/>
          <a:sy n="60" d="100"/>
        </p:scale>
        <p:origin x="964" y="36"/>
      </p:cViewPr>
      <p:guideLst>
        <p:guide orient="horz" pos="2850"/>
        <p:guide pos="5532"/>
        <p:guide orient="horz" pos="3546"/>
        <p:guide orient="horz" pos="372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64" d="100"/>
          <a:sy n="64" d="100"/>
        </p:scale>
        <p:origin x="-3144" y="-82"/>
      </p:cViewPr>
      <p:guideLst>
        <p:guide orient="horz" pos="2880"/>
        <p:guide pos="2160"/>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AA04368-CC1A-4187-AE3A-50B2866FBC12}" type="datetimeFigureOut">
              <a:rPr lang="en-GB" smtClean="0"/>
              <a:t>24/11/2021</a:t>
            </a:fld>
            <a:endParaRPr lang="en-GB"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06B82F2A-1D3B-4D03-98D4-FEB4FB63855B}" type="slidenum">
              <a:rPr lang="en-GB" smtClean="0"/>
              <a:t>‹#›</a:t>
            </a:fld>
            <a:endParaRPr lang="en-GB" dirty="0"/>
          </a:p>
        </p:txBody>
      </p:sp>
    </p:spTree>
    <p:extLst>
      <p:ext uri="{BB962C8B-B14F-4D97-AF65-F5344CB8AC3E}">
        <p14:creationId xmlns:p14="http://schemas.microsoft.com/office/powerpoint/2010/main" val="2463824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100" charset="0"/>
              </a:defRPr>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00" charset="0"/>
              </a:defRPr>
            </a:lvl1pPr>
          </a:lstStyle>
          <a:p>
            <a:fld id="{24825159-829F-48E5-9D3C-FF704B550537}" type="datetime1">
              <a:rPr lang="en-US"/>
              <a:pPr/>
              <a:t>11/24/2021</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100" charset="0"/>
              </a:defRPr>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00" charset="0"/>
              </a:defRPr>
            </a:lvl1pPr>
          </a:lstStyle>
          <a:p>
            <a:fld id="{FFA67B2D-6F20-40F6-8B0D-BB7E046FC8EB}" type="slidenum">
              <a:rPr lang="en-US"/>
              <a:pPr/>
              <a:t>‹#›</a:t>
            </a:fld>
            <a:endParaRPr lang="en-US" dirty="0"/>
          </a:p>
        </p:txBody>
      </p:sp>
    </p:spTree>
    <p:extLst>
      <p:ext uri="{BB962C8B-B14F-4D97-AF65-F5344CB8AC3E}">
        <p14:creationId xmlns:p14="http://schemas.microsoft.com/office/powerpoint/2010/main" val="188670367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ヒラギノ角ゴ Pro W3" pitchFamily="-109" charset="-128"/>
        <a:cs typeface="ヒラギノ角ゴ Pro W3" pitchFamily="-109" charset="-128"/>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pitchFamily="-109"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0"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0"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ront Cover">
    <p:spTree>
      <p:nvGrpSpPr>
        <p:cNvPr id="1" name=""/>
        <p:cNvGrpSpPr/>
        <p:nvPr/>
      </p:nvGrpSpPr>
      <p:grpSpPr>
        <a:xfrm>
          <a:off x="0" y="0"/>
          <a:ext cx="0" cy="0"/>
          <a:chOff x="0" y="0"/>
          <a:chExt cx="0" cy="0"/>
        </a:xfrm>
      </p:grpSpPr>
      <p:pic>
        <p:nvPicPr>
          <p:cNvPr id="4" name="Picture 3" descr="Title slide B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90067"/>
            <a:ext cx="9144000" cy="6083808"/>
          </a:xfrm>
          <a:prstGeom prst="rect">
            <a:avLst/>
          </a:prstGeom>
        </p:spPr>
      </p:pic>
      <p:sp>
        <p:nvSpPr>
          <p:cNvPr id="3" name="Title 1"/>
          <p:cNvSpPr>
            <a:spLocks noGrp="1"/>
          </p:cNvSpPr>
          <p:nvPr>
            <p:ph type="title"/>
          </p:nvPr>
        </p:nvSpPr>
        <p:spPr>
          <a:xfrm>
            <a:off x="639233" y="4881146"/>
            <a:ext cx="7983538" cy="727250"/>
          </a:xfrm>
          <a:prstGeom prst="rect">
            <a:avLst/>
          </a:prstGeom>
          <a:effectLst/>
        </p:spPr>
        <p:txBody>
          <a:bodyPr anchor="ctr">
            <a:noAutofit/>
          </a:bodyPr>
          <a:lstStyle>
            <a:lvl1pPr algn="ctr">
              <a:defRPr sz="2400">
                <a:solidFill>
                  <a:schemeClr val="bg1">
                    <a:lumMod val="50000"/>
                  </a:schemeClr>
                </a:solidFill>
                <a:latin typeface="Calibri"/>
                <a:cs typeface="Calibri"/>
              </a:defRPr>
            </a:lvl1pPr>
          </a:lstStyle>
          <a:p>
            <a:r>
              <a:rPr lang="en-GB" dirty="0"/>
              <a:t>Click to edit Master title style</a:t>
            </a:r>
            <a:endParaRPr lang="en-US" dirty="0"/>
          </a:p>
        </p:txBody>
      </p:sp>
      <p:sp>
        <p:nvSpPr>
          <p:cNvPr id="26" name="Text Placeholder 25"/>
          <p:cNvSpPr>
            <a:spLocks noGrp="1"/>
          </p:cNvSpPr>
          <p:nvPr>
            <p:ph type="body" sz="quarter" idx="11"/>
          </p:nvPr>
        </p:nvSpPr>
        <p:spPr>
          <a:xfrm>
            <a:off x="639233" y="3031032"/>
            <a:ext cx="7983538" cy="1299668"/>
          </a:xfrm>
          <a:prstGeom prst="rect">
            <a:avLst/>
          </a:prstGeom>
          <a:effectLst/>
        </p:spPr>
        <p:txBody>
          <a:bodyPr vert="horz" anchor="ctr">
            <a:normAutofit/>
          </a:bodyPr>
          <a:lstStyle>
            <a:lvl1pPr marL="0" algn="ctr">
              <a:buFont typeface="Arial"/>
              <a:buNone/>
              <a:defRPr sz="4800" b="0" cap="none">
                <a:latin typeface="Calibri"/>
                <a:cs typeface="Calibri"/>
              </a:defRPr>
            </a:lvl1pPr>
            <a:lvl2pPr marL="0">
              <a:buFont typeface="Arial"/>
              <a:buNone/>
              <a:defRPr sz="2500" cap="all">
                <a:latin typeface="Arial Black"/>
              </a:defRPr>
            </a:lvl2pPr>
            <a:lvl3pPr marL="0">
              <a:buNone/>
              <a:defRPr sz="2500" cap="all">
                <a:latin typeface="Arial Black"/>
              </a:defRPr>
            </a:lvl3pPr>
            <a:lvl4pPr marL="0">
              <a:buNone/>
              <a:defRPr sz="2500" cap="all">
                <a:latin typeface="Arial Black"/>
              </a:defRPr>
            </a:lvl4pPr>
            <a:lvl5pPr marL="0">
              <a:buNone/>
              <a:defRPr sz="2500" cap="all">
                <a:latin typeface="Arial Black"/>
              </a:defRPr>
            </a:lvl5pPr>
          </a:lstStyle>
          <a:p>
            <a:pPr lvl="0"/>
            <a:r>
              <a:rPr lang="en-GB" dirty="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Blank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3" descr="section header slide 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5267"/>
            <a:ext cx="9144000" cy="6388608"/>
          </a:xfrm>
          <a:prstGeom prst="rect">
            <a:avLst/>
          </a:prstGeom>
        </p:spPr>
      </p:pic>
      <p:sp>
        <p:nvSpPr>
          <p:cNvPr id="2" name="Title 1"/>
          <p:cNvSpPr>
            <a:spLocks noGrp="1"/>
          </p:cNvSpPr>
          <p:nvPr>
            <p:ph type="title"/>
          </p:nvPr>
        </p:nvSpPr>
        <p:spPr>
          <a:xfrm>
            <a:off x="646722" y="2391855"/>
            <a:ext cx="5746589" cy="1940760"/>
          </a:xfrm>
          <a:effectLst/>
        </p:spPr>
        <p:txBody>
          <a:bodyPr anchor="b">
            <a:normAutofit/>
          </a:bodyPr>
          <a:lstStyle>
            <a:lvl1pPr algn="l">
              <a:lnSpc>
                <a:spcPct val="100000"/>
              </a:lnSpc>
              <a:defRPr sz="4800" b="0" cap="none">
                <a:solidFill>
                  <a:srgbClr val="E89A0A"/>
                </a:solidFill>
              </a:defRPr>
            </a:lvl1pPr>
          </a:lstStyle>
          <a:p>
            <a:r>
              <a:rPr lang="en-US" dirty="0"/>
              <a:t>Click to edit Master title style</a:t>
            </a:r>
          </a:p>
        </p:txBody>
      </p:sp>
      <p:sp>
        <p:nvSpPr>
          <p:cNvPr id="3" name="Text Placeholder 2"/>
          <p:cNvSpPr>
            <a:spLocks noGrp="1"/>
          </p:cNvSpPr>
          <p:nvPr>
            <p:ph type="body" idx="1"/>
          </p:nvPr>
        </p:nvSpPr>
        <p:spPr>
          <a:xfrm>
            <a:off x="646722" y="4504785"/>
            <a:ext cx="5746589" cy="2086092"/>
          </a:xfrm>
          <a:prstGeom prst="rect">
            <a:avLst/>
          </a:prstGeom>
        </p:spPr>
        <p:txBody>
          <a:bodyPr anchor="t"/>
          <a:lstStyle>
            <a:lvl1pPr marL="0" indent="0">
              <a:lnSpc>
                <a:spcPts val="2200"/>
              </a:lnSpc>
              <a:buNone/>
              <a:defRPr sz="2400">
                <a:solidFill>
                  <a:schemeClr val="bg1"/>
                </a:solidFill>
                <a:latin typeface="Calibri"/>
                <a:cs typeface="Calibri"/>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cxnSp>
        <p:nvCxnSpPr>
          <p:cNvPr id="8" name="Straight Connector 7"/>
          <p:cNvCxnSpPr/>
          <p:nvPr userDrawn="1"/>
        </p:nvCxnSpPr>
        <p:spPr>
          <a:xfrm rot="5400000">
            <a:off x="-1466964" y="2082405"/>
            <a:ext cx="4166394" cy="1589"/>
          </a:xfrm>
          <a:prstGeom prst="line">
            <a:avLst/>
          </a:prstGeom>
          <a:ln>
            <a:solidFill>
              <a:srgbClr val="E89A0A"/>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Department">
    <p:spTree>
      <p:nvGrpSpPr>
        <p:cNvPr id="1" name=""/>
        <p:cNvGrpSpPr/>
        <p:nvPr/>
      </p:nvGrpSpPr>
      <p:grpSpPr>
        <a:xfrm>
          <a:off x="0" y="0"/>
          <a:ext cx="0" cy="0"/>
          <a:chOff x="0" y="0"/>
          <a:chExt cx="0" cy="0"/>
        </a:xfrm>
      </p:grpSpPr>
      <p:pic>
        <p:nvPicPr>
          <p:cNvPr id="4" name="Picture 3" descr="section header slide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5267"/>
            <a:ext cx="9144000" cy="6388608"/>
          </a:xfrm>
          <a:prstGeom prst="rect">
            <a:avLst/>
          </a:prstGeom>
        </p:spPr>
      </p:pic>
      <p:sp>
        <p:nvSpPr>
          <p:cNvPr id="2" name="Title 1"/>
          <p:cNvSpPr>
            <a:spLocks noGrp="1"/>
          </p:cNvSpPr>
          <p:nvPr>
            <p:ph type="title"/>
          </p:nvPr>
        </p:nvSpPr>
        <p:spPr>
          <a:xfrm>
            <a:off x="2614944" y="2391855"/>
            <a:ext cx="5746589" cy="1940760"/>
          </a:xfrm>
          <a:effectLst/>
        </p:spPr>
        <p:txBody>
          <a:bodyPr anchor="b">
            <a:normAutofit/>
          </a:bodyPr>
          <a:lstStyle>
            <a:lvl1pPr algn="r">
              <a:lnSpc>
                <a:spcPts val="6600"/>
              </a:lnSpc>
              <a:defRPr sz="4800" b="0" cap="none">
                <a:solidFill>
                  <a:srgbClr val="000000"/>
                </a:solidFill>
              </a:defRPr>
            </a:lvl1pPr>
          </a:lstStyle>
          <a:p>
            <a:r>
              <a:rPr lang="en-US" dirty="0"/>
              <a:t>Click to edit Master title style</a:t>
            </a:r>
          </a:p>
        </p:txBody>
      </p:sp>
      <p:sp>
        <p:nvSpPr>
          <p:cNvPr id="3" name="Text Placeholder 2"/>
          <p:cNvSpPr>
            <a:spLocks noGrp="1"/>
          </p:cNvSpPr>
          <p:nvPr>
            <p:ph type="body" idx="1"/>
          </p:nvPr>
        </p:nvSpPr>
        <p:spPr>
          <a:xfrm>
            <a:off x="2614944" y="4504785"/>
            <a:ext cx="5746589" cy="2086092"/>
          </a:xfrm>
          <a:prstGeom prst="rect">
            <a:avLst/>
          </a:prstGeom>
        </p:spPr>
        <p:txBody>
          <a:bodyPr anchor="t">
            <a:normAutofit/>
          </a:bodyPr>
          <a:lstStyle>
            <a:lvl1pPr marL="0" indent="0" algn="r">
              <a:lnSpc>
                <a:spcPts val="2200"/>
              </a:lnSpc>
              <a:buNone/>
              <a:defRPr sz="2400" baseline="0">
                <a:solidFill>
                  <a:schemeClr val="bg1"/>
                </a:solidFill>
                <a:latin typeface="Calibri"/>
                <a:cs typeface="Calibri"/>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Text Placeholder 2"/>
          <p:cNvSpPr>
            <a:spLocks noGrp="1"/>
          </p:cNvSpPr>
          <p:nvPr>
            <p:ph type="body" idx="10" hasCustomPrompt="1"/>
          </p:nvPr>
        </p:nvSpPr>
        <p:spPr>
          <a:xfrm rot="5400000">
            <a:off x="-655570" y="4220684"/>
            <a:ext cx="4041787" cy="384152"/>
          </a:xfrm>
          <a:prstGeom prst="rect">
            <a:avLst/>
          </a:prstGeom>
        </p:spPr>
        <p:txBody>
          <a:bodyPr anchor="t"/>
          <a:lstStyle>
            <a:lvl1pPr marL="0" indent="0" algn="l">
              <a:buNone/>
              <a:defRPr sz="1800" b="1" cap="all" baseline="0">
                <a:solidFill>
                  <a:srgbClr val="E89A0A"/>
                </a:solidFill>
                <a:latin typeface="Calibri"/>
                <a:cs typeface="Calibri"/>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DEPARTMENT NAME</a:t>
            </a:r>
          </a:p>
        </p:txBody>
      </p:sp>
      <p:cxnSp>
        <p:nvCxnSpPr>
          <p:cNvPr id="10" name="Straight Connector 9"/>
          <p:cNvCxnSpPr/>
          <p:nvPr userDrawn="1"/>
        </p:nvCxnSpPr>
        <p:spPr>
          <a:xfrm rot="5400000">
            <a:off x="6316426" y="2083197"/>
            <a:ext cx="4166394"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idx="11" hasCustomPrompt="1"/>
          </p:nvPr>
        </p:nvSpPr>
        <p:spPr>
          <a:xfrm rot="5400000">
            <a:off x="-962806" y="4220684"/>
            <a:ext cx="4041787" cy="384152"/>
          </a:xfrm>
          <a:prstGeom prst="rect">
            <a:avLst/>
          </a:prstGeom>
        </p:spPr>
        <p:txBody>
          <a:bodyPr anchor="t"/>
          <a:lstStyle>
            <a:lvl1pPr marL="0" indent="0" algn="l">
              <a:buNone/>
              <a:defRPr sz="1500" b="1" cap="all">
                <a:solidFill>
                  <a:schemeClr val="bg1">
                    <a:lumMod val="65000"/>
                  </a:schemeClr>
                </a:solidFill>
                <a:latin typeface="Calibri"/>
                <a:cs typeface="Calibri"/>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REGION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Example">
    <p:spTree>
      <p:nvGrpSpPr>
        <p:cNvPr id="1" name=""/>
        <p:cNvGrpSpPr/>
        <p:nvPr/>
      </p:nvGrpSpPr>
      <p:grpSpPr>
        <a:xfrm>
          <a:off x="0" y="0"/>
          <a:ext cx="0" cy="0"/>
          <a:chOff x="0" y="0"/>
          <a:chExt cx="0" cy="0"/>
        </a:xfrm>
      </p:grpSpPr>
      <p:pic>
        <p:nvPicPr>
          <p:cNvPr id="12" name="Picture 11" descr="title slide_BG_image.png"/>
          <p:cNvPicPr>
            <a:picLocks noChangeAspect="1"/>
          </p:cNvPicPr>
          <p:nvPr userDrawn="1"/>
        </p:nvPicPr>
        <p:blipFill>
          <a:blip r:embed="rId2"/>
          <a:stretch>
            <a:fillRect/>
          </a:stretch>
        </p:blipFill>
        <p:spPr>
          <a:xfrm>
            <a:off x="0" y="12210"/>
            <a:ext cx="9144000" cy="6858000"/>
          </a:xfrm>
          <a:prstGeom prst="rect">
            <a:avLst/>
          </a:prstGeom>
        </p:spPr>
      </p:pic>
      <p:pic>
        <p:nvPicPr>
          <p:cNvPr id="7" name="Picture 6" descr="Title-slide-with-image_BG_02.png"/>
          <p:cNvPicPr>
            <a:picLocks noChangeAspect="1"/>
          </p:cNvPicPr>
          <p:nvPr userDrawn="1"/>
        </p:nvPicPr>
        <p:blipFill>
          <a:blip r:embed="rId3"/>
          <a:stretch>
            <a:fillRect/>
          </a:stretch>
        </p:blipFill>
        <p:spPr>
          <a:xfrm>
            <a:off x="-1" y="4258733"/>
            <a:ext cx="9144001" cy="2616200"/>
          </a:xfrm>
          <a:prstGeom prst="rect">
            <a:avLst/>
          </a:prstGeom>
        </p:spPr>
      </p:pic>
      <p:sp>
        <p:nvSpPr>
          <p:cNvPr id="2" name="Title 1"/>
          <p:cNvSpPr>
            <a:spLocks noGrp="1"/>
          </p:cNvSpPr>
          <p:nvPr>
            <p:ph type="title"/>
          </p:nvPr>
        </p:nvSpPr>
        <p:spPr>
          <a:xfrm>
            <a:off x="818234" y="4916878"/>
            <a:ext cx="4558675" cy="1102941"/>
          </a:xfrm>
          <a:effectLst/>
        </p:spPr>
        <p:txBody>
          <a:bodyPr anchor="b">
            <a:normAutofit/>
          </a:bodyPr>
          <a:lstStyle>
            <a:lvl1pPr algn="l">
              <a:lnSpc>
                <a:spcPts val="4600"/>
              </a:lnSpc>
              <a:defRPr sz="4000" b="0" cap="none"/>
            </a:lvl1pPr>
          </a:lstStyle>
          <a:p>
            <a:r>
              <a:rPr lang="en-US" dirty="0"/>
              <a:t>Click to edit Master title style</a:t>
            </a:r>
          </a:p>
        </p:txBody>
      </p:sp>
      <p:sp>
        <p:nvSpPr>
          <p:cNvPr id="4" name="Text Placeholder 3"/>
          <p:cNvSpPr>
            <a:spLocks noGrp="1"/>
          </p:cNvSpPr>
          <p:nvPr>
            <p:ph type="body" sz="half" idx="2"/>
          </p:nvPr>
        </p:nvSpPr>
        <p:spPr>
          <a:xfrm>
            <a:off x="818234" y="6054183"/>
            <a:ext cx="4558675" cy="587628"/>
          </a:xfrm>
          <a:prstGeom prst="rect">
            <a:avLst/>
          </a:prstGeom>
        </p:spPr>
        <p:txBody>
          <a:bodyPr>
            <a:normAutofit/>
          </a:bodyPr>
          <a:lstStyle>
            <a:lvl1pPr marL="0" indent="0">
              <a:lnSpc>
                <a:spcPts val="1800"/>
              </a:lnSpc>
              <a:buNone/>
              <a:defRPr sz="1800">
                <a:solidFill>
                  <a:srgbClr val="E89A0A"/>
                </a:solidFill>
                <a:latin typeface="Calibri"/>
                <a:cs typeface="Calibri"/>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8" name="Straight Connector 7"/>
          <p:cNvCxnSpPr/>
          <p:nvPr userDrawn="1"/>
        </p:nvCxnSpPr>
        <p:spPr>
          <a:xfrm rot="5400000">
            <a:off x="-2670219" y="3288039"/>
            <a:ext cx="6576082" cy="1588"/>
          </a:xfrm>
          <a:prstGeom prst="line">
            <a:avLst/>
          </a:prstGeom>
          <a:ln>
            <a:solidFill>
              <a:srgbClr val="E89A0A"/>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bwMode="auto">
          <a:xfrm>
            <a:off x="9041078" y="2781300"/>
            <a:ext cx="452688" cy="369332"/>
          </a:xfrm>
          <a:prstGeom prst="rect">
            <a:avLst/>
          </a:prstGeom>
          <a:noFill/>
          <a:ln>
            <a:miter lim="800000"/>
            <a:headEnd/>
            <a:tailEnd/>
          </a:ln>
        </p:spPr>
        <p:txBody>
          <a:bodyPr wrap="none" rtlCol="0">
            <a:prstTxWarp prst="textNoShape">
              <a:avLst/>
            </a:prstTxWarp>
            <a:spAutoFit/>
          </a:bodyPr>
          <a:lstStyle/>
          <a:p>
            <a:pPr marL="265113" marR="0" indent="-265113" algn="r" defTabSz="457200" rtl="0" eaLnBrk="1" fontAlgn="base" latinLnBrk="0" hangingPunct="1">
              <a:lnSpc>
                <a:spcPct val="100000"/>
              </a:lnSpc>
              <a:spcBef>
                <a:spcPct val="20000"/>
              </a:spcBef>
              <a:spcAft>
                <a:spcPct val="0"/>
              </a:spcAft>
              <a:buClrTx/>
              <a:buSzPct val="100000"/>
              <a:buFontTx/>
              <a:buBlip>
                <a:blip r:embed="rId4"/>
              </a:buBlip>
              <a:tabLst/>
            </a:pPr>
            <a:endParaRPr kumimoji="0" lang="en-US" sz="1800" b="0" i="0" u="none" strike="noStrike" kern="1200" cap="none" spc="0" normalizeH="0" baseline="0" noProof="0" dirty="0">
              <a:ln>
                <a:noFill/>
              </a:ln>
              <a:solidFill>
                <a:schemeClr val="tx1"/>
              </a:solidFill>
              <a:effectLst/>
              <a:uLnTx/>
              <a:uFillTx/>
              <a:latin typeface="Arial" pitchFamily="-109" charset="0"/>
              <a:ea typeface="ヒラギノ角ゴ Pro W3" pitchFamily="-109" charset="-128"/>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s &amp; Content">
    <p:spTree>
      <p:nvGrpSpPr>
        <p:cNvPr id="1" name=""/>
        <p:cNvGrpSpPr/>
        <p:nvPr/>
      </p:nvGrpSpPr>
      <p:grpSpPr>
        <a:xfrm>
          <a:off x="0" y="0"/>
          <a:ext cx="0" cy="0"/>
          <a:chOff x="0" y="0"/>
          <a:chExt cx="0" cy="0"/>
        </a:xfrm>
      </p:grpSpPr>
      <p:sp>
        <p:nvSpPr>
          <p:cNvPr id="11" name="Text Placeholder 12"/>
          <p:cNvSpPr>
            <a:spLocks noGrp="1"/>
          </p:cNvSpPr>
          <p:nvPr>
            <p:ph type="body" sz="quarter" idx="15" hasCustomPrompt="1"/>
          </p:nvPr>
        </p:nvSpPr>
        <p:spPr>
          <a:xfrm>
            <a:off x="359999" y="1439999"/>
            <a:ext cx="8416800" cy="4446000"/>
          </a:xfrm>
          <a:prstGeom prst="rect">
            <a:avLst/>
          </a:prstGeom>
        </p:spPr>
        <p:txBody>
          <a:bodyPr vert="horz">
            <a:normAutofit/>
          </a:bodyPr>
          <a:lstStyle>
            <a:lvl1pPr marL="360000" indent="-360000">
              <a:spcBef>
                <a:spcPts val="600"/>
              </a:spcBef>
              <a:buSzPct val="100000"/>
              <a:buFontTx/>
              <a:buBlip>
                <a:blip r:embed="rId2"/>
              </a:buBlip>
              <a:defRPr sz="2400" kern="1200" baseline="0">
                <a:solidFill>
                  <a:schemeClr val="tx1">
                    <a:lumMod val="85000"/>
                    <a:lumOff val="15000"/>
                  </a:schemeClr>
                </a:solidFill>
                <a:latin typeface="Calibri"/>
                <a:cs typeface="Calibri"/>
              </a:defRPr>
            </a:lvl1pPr>
            <a:lvl2pPr marL="720000" indent="-360000">
              <a:spcBef>
                <a:spcPts val="600"/>
              </a:spcBef>
              <a:buSzPct val="100000"/>
              <a:buFontTx/>
              <a:buBlip>
                <a:blip r:embed="rId2"/>
              </a:buBlip>
              <a:defRPr sz="2200" kern="1200">
                <a:solidFill>
                  <a:schemeClr val="tx1">
                    <a:lumMod val="85000"/>
                    <a:lumOff val="15000"/>
                  </a:schemeClr>
                </a:solidFill>
                <a:latin typeface="Calibri"/>
                <a:cs typeface="Calibri"/>
              </a:defRPr>
            </a:lvl2pPr>
            <a:lvl3pPr marL="1080000" indent="-360000">
              <a:spcBef>
                <a:spcPts val="600"/>
              </a:spcBef>
              <a:buSzPct val="100000"/>
              <a:buFontTx/>
              <a:buBlip>
                <a:blip r:embed="rId2"/>
              </a:buBlip>
              <a:defRPr sz="2000" kern="1200">
                <a:solidFill>
                  <a:schemeClr val="tx1">
                    <a:lumMod val="85000"/>
                    <a:lumOff val="15000"/>
                  </a:schemeClr>
                </a:solidFill>
                <a:latin typeface="Calibri"/>
                <a:cs typeface="Calibri"/>
              </a:defRPr>
            </a:lvl3pPr>
            <a:lvl4pPr marL="1440000" indent="-360000">
              <a:spcBef>
                <a:spcPts val="600"/>
              </a:spcBef>
              <a:buSzPct val="100000"/>
              <a:buFontTx/>
              <a:buBlip>
                <a:blip r:embed="rId2"/>
              </a:buBlip>
              <a:defRPr sz="1800" kern="1200">
                <a:solidFill>
                  <a:schemeClr val="tx1">
                    <a:lumMod val="85000"/>
                    <a:lumOff val="15000"/>
                  </a:schemeClr>
                </a:solidFill>
                <a:latin typeface="Calibri"/>
                <a:cs typeface="Calibri"/>
              </a:defRPr>
            </a:lvl4pPr>
            <a:lvl5pPr marL="1800000" indent="-360000">
              <a:spcBef>
                <a:spcPts val="600"/>
              </a:spcBef>
              <a:buSzPct val="100000"/>
              <a:buFontTx/>
              <a:buBlip>
                <a:blip r:embed="rId2"/>
              </a:buBlip>
              <a:defRPr sz="2400" kern="1200">
                <a:solidFill>
                  <a:schemeClr val="tx1">
                    <a:lumMod val="85000"/>
                    <a:lumOff val="15000"/>
                  </a:schemeClr>
                </a:solidFill>
                <a:latin typeface="Calibri"/>
                <a:cs typeface="Calibri"/>
              </a:defRPr>
            </a:lvl5pPr>
            <a:lvl6pPr marL="1800000" indent="0">
              <a:spcBef>
                <a:spcPts val="600"/>
              </a:spcBef>
              <a:buSzPct val="100000"/>
              <a:buFontTx/>
              <a:buNone/>
              <a:defRPr sz="2400">
                <a:solidFill>
                  <a:schemeClr val="tx1">
                    <a:lumMod val="85000"/>
                    <a:lumOff val="15000"/>
                  </a:schemeClr>
                </a:solidFill>
                <a:latin typeface="Calibri"/>
                <a:cs typeface="Calibri"/>
              </a:defRPr>
            </a:lvl6pPr>
          </a:lstStyle>
          <a:p>
            <a:pPr lvl="0"/>
            <a:r>
              <a:rPr lang="en-GB" dirty="0"/>
              <a:t>First Level</a:t>
            </a:r>
          </a:p>
          <a:p>
            <a:pPr lvl="1"/>
            <a:r>
              <a:rPr lang="en-GB" dirty="0"/>
              <a:t>Second level</a:t>
            </a:r>
          </a:p>
          <a:p>
            <a:pPr lvl="2"/>
            <a:r>
              <a:rPr lang="en-GB" dirty="0"/>
              <a:t>Third level</a:t>
            </a:r>
          </a:p>
          <a:p>
            <a:pPr lvl="3"/>
            <a:r>
              <a:rPr lang="en-GB" dirty="0"/>
              <a:t>Fourth level</a:t>
            </a:r>
          </a:p>
        </p:txBody>
      </p:sp>
      <p:sp>
        <p:nvSpPr>
          <p:cNvPr id="4" name="Title Placeholder 1"/>
          <p:cNvSpPr>
            <a:spLocks noGrp="1"/>
          </p:cNvSpPr>
          <p:nvPr>
            <p:ph type="title"/>
          </p:nvPr>
        </p:nvSpPr>
        <p:spPr bwMode="auto">
          <a:xfrm>
            <a:off x="360000" y="88215"/>
            <a:ext cx="6556076" cy="727075"/>
          </a:xfrm>
          <a:prstGeom prst="rect">
            <a:avLst/>
          </a:prstGeom>
          <a:noFill/>
          <a:ln w="9525">
            <a:noFill/>
            <a:miter lim="800000"/>
            <a:headEnd/>
            <a:tailEnd/>
          </a:ln>
          <a:effectLst>
            <a:outerShdw blurRad="50800" dist="38100" dir="2700000" algn="tl" rotWithShape="0">
              <a:srgbClr val="000000">
                <a:alpha val="42998"/>
              </a:srgbClr>
            </a:outerShdw>
          </a:effectLst>
        </p:spPr>
        <p:txBody>
          <a:bodyPr vert="horz" wrap="square" lIns="91440" tIns="45720" rIns="91440" bIns="45720" numCol="1" anchor="ctr" anchorCtr="0" compatLnSpc="1">
            <a:prstTxWarp prst="textNoShape">
              <a:avLst/>
            </a:prstTxWarp>
            <a:normAutofit/>
          </a:bodyPr>
          <a:lstStyle/>
          <a:p>
            <a:pPr lvl="0"/>
            <a:r>
              <a:rPr lang="en-GB" dirty="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Intro, Content">
    <p:spTree>
      <p:nvGrpSpPr>
        <p:cNvPr id="1" name=""/>
        <p:cNvGrpSpPr/>
        <p:nvPr/>
      </p:nvGrpSpPr>
      <p:grpSpPr>
        <a:xfrm>
          <a:off x="0" y="0"/>
          <a:ext cx="0" cy="0"/>
          <a:chOff x="0" y="0"/>
          <a:chExt cx="0" cy="0"/>
        </a:xfrm>
      </p:grpSpPr>
      <p:sp>
        <p:nvSpPr>
          <p:cNvPr id="6" name="Text Placeholder 8"/>
          <p:cNvSpPr>
            <a:spLocks noGrp="1"/>
          </p:cNvSpPr>
          <p:nvPr>
            <p:ph type="body" sz="quarter" idx="13"/>
          </p:nvPr>
        </p:nvSpPr>
        <p:spPr>
          <a:xfrm>
            <a:off x="360000" y="1440000"/>
            <a:ext cx="8416800" cy="864000"/>
          </a:xfrm>
          <a:prstGeom prst="rect">
            <a:avLst/>
          </a:prstGeom>
        </p:spPr>
        <p:txBody>
          <a:bodyPr>
            <a:normAutofit/>
          </a:bodyPr>
          <a:lstStyle>
            <a:lvl1pPr marL="0" indent="0">
              <a:buFont typeface="Arial"/>
              <a:buNone/>
              <a:defRPr lang="en-US" sz="2400" b="1" cap="none" baseline="0" smtClean="0">
                <a:solidFill>
                  <a:srgbClr val="7F7F7F"/>
                </a:solidFill>
                <a:latin typeface="Calibri"/>
                <a:cs typeface="Calibri"/>
              </a:defRPr>
            </a:lvl1pPr>
          </a:lstStyle>
          <a:p>
            <a:pPr lvl="0"/>
            <a:r>
              <a:rPr lang="en-GB" dirty="0"/>
              <a:t>Click to edit</a:t>
            </a:r>
          </a:p>
        </p:txBody>
      </p:sp>
      <p:sp>
        <p:nvSpPr>
          <p:cNvPr id="7" name="Text Placeholder 12"/>
          <p:cNvSpPr>
            <a:spLocks noGrp="1"/>
          </p:cNvSpPr>
          <p:nvPr>
            <p:ph type="body" sz="quarter" idx="15" hasCustomPrompt="1"/>
          </p:nvPr>
        </p:nvSpPr>
        <p:spPr>
          <a:xfrm>
            <a:off x="359999" y="2412000"/>
            <a:ext cx="8416801" cy="3474000"/>
          </a:xfrm>
          <a:prstGeom prst="rect">
            <a:avLst/>
          </a:prstGeom>
        </p:spPr>
        <p:txBody>
          <a:bodyPr vert="horz">
            <a:normAutofit/>
          </a:bodyPr>
          <a:lstStyle>
            <a:lvl1pPr marL="360000" indent="-360000">
              <a:spcBef>
                <a:spcPts val="600"/>
              </a:spcBef>
              <a:buSzPct val="100000"/>
              <a:buFontTx/>
              <a:buBlip>
                <a:blip r:embed="rId2"/>
              </a:buBlip>
              <a:defRPr sz="2200" baseline="0">
                <a:solidFill>
                  <a:schemeClr val="tx1">
                    <a:lumMod val="85000"/>
                    <a:lumOff val="15000"/>
                  </a:schemeClr>
                </a:solidFill>
                <a:latin typeface="Calibri"/>
                <a:cs typeface="Calibri"/>
              </a:defRPr>
            </a:lvl1pPr>
            <a:lvl2pPr marL="720000" indent="-360000">
              <a:spcBef>
                <a:spcPts val="600"/>
              </a:spcBef>
              <a:buSzPct val="100000"/>
              <a:buFontTx/>
              <a:buBlip>
                <a:blip r:embed="rId2"/>
              </a:buBlip>
              <a:defRPr sz="2000">
                <a:solidFill>
                  <a:schemeClr val="tx1">
                    <a:lumMod val="85000"/>
                    <a:lumOff val="15000"/>
                  </a:schemeClr>
                </a:solidFill>
                <a:latin typeface="Calibri"/>
                <a:cs typeface="Calibri"/>
              </a:defRPr>
            </a:lvl2pPr>
            <a:lvl3pPr marL="1080000" indent="-360000">
              <a:spcBef>
                <a:spcPts val="600"/>
              </a:spcBef>
              <a:buSzPct val="100000"/>
              <a:buFontTx/>
              <a:buBlip>
                <a:blip r:embed="rId2"/>
              </a:buBlip>
              <a:defRPr sz="1800">
                <a:solidFill>
                  <a:schemeClr val="tx1">
                    <a:lumMod val="85000"/>
                    <a:lumOff val="15000"/>
                  </a:schemeClr>
                </a:solidFill>
                <a:latin typeface="Calibri"/>
                <a:cs typeface="Calibri"/>
              </a:defRPr>
            </a:lvl3pPr>
            <a:lvl4pPr marL="1440000" indent="-360000">
              <a:spcBef>
                <a:spcPts val="600"/>
              </a:spcBef>
              <a:buSzPct val="100000"/>
              <a:buFontTx/>
              <a:buBlip>
                <a:blip r:embed="rId2"/>
              </a:buBlip>
              <a:defRPr sz="1800">
                <a:solidFill>
                  <a:schemeClr val="tx1">
                    <a:lumMod val="85000"/>
                    <a:lumOff val="15000"/>
                  </a:schemeClr>
                </a:solidFill>
                <a:latin typeface="Calibri"/>
                <a:cs typeface="Calibri"/>
              </a:defRPr>
            </a:lvl4pPr>
            <a:lvl5pPr marL="1800000" indent="-360000">
              <a:spcBef>
                <a:spcPts val="600"/>
              </a:spcBef>
              <a:buSzPct val="100000"/>
              <a:buFontTx/>
              <a:buBlip>
                <a:blip r:embed="rId2"/>
              </a:buBlip>
              <a:defRPr sz="1800">
                <a:solidFill>
                  <a:schemeClr val="tx1">
                    <a:lumMod val="85000"/>
                    <a:lumOff val="15000"/>
                  </a:schemeClr>
                </a:solidFill>
                <a:latin typeface="Calibri"/>
                <a:cs typeface="Calibri"/>
              </a:defRPr>
            </a:lvl5pPr>
          </a:lstStyle>
          <a:p>
            <a:pPr lvl="0"/>
            <a:r>
              <a:rPr lang="en-GB" dirty="0"/>
              <a:t>First Level</a:t>
            </a:r>
          </a:p>
          <a:p>
            <a:pPr lvl="1"/>
            <a:r>
              <a:rPr lang="en-GB" dirty="0"/>
              <a:t>Second level</a:t>
            </a:r>
          </a:p>
          <a:p>
            <a:pPr lvl="2"/>
            <a:r>
              <a:rPr lang="en-GB" dirty="0"/>
              <a:t>Third level</a:t>
            </a:r>
          </a:p>
        </p:txBody>
      </p:sp>
      <p:sp>
        <p:nvSpPr>
          <p:cNvPr id="8" name="Title Placeholder 1"/>
          <p:cNvSpPr>
            <a:spLocks noGrp="1"/>
          </p:cNvSpPr>
          <p:nvPr>
            <p:ph type="title"/>
          </p:nvPr>
        </p:nvSpPr>
        <p:spPr bwMode="auto">
          <a:xfrm>
            <a:off x="360000" y="88215"/>
            <a:ext cx="6556076" cy="727075"/>
          </a:xfrm>
          <a:prstGeom prst="rect">
            <a:avLst/>
          </a:prstGeom>
          <a:noFill/>
          <a:ln w="9525">
            <a:noFill/>
            <a:miter lim="800000"/>
            <a:headEnd/>
            <a:tailEnd/>
          </a:ln>
          <a:effectLst>
            <a:outerShdw blurRad="50800" dist="38100" dir="2700000" algn="tl" rotWithShape="0">
              <a:srgbClr val="000000">
                <a:alpha val="42998"/>
              </a:srgbClr>
            </a:outerShdw>
          </a:effectLst>
        </p:spPr>
        <p:txBody>
          <a:bodyPr vert="horz" wrap="square" lIns="91440" tIns="45720" rIns="91440" bIns="45720" numCol="1" anchor="ctr" anchorCtr="0" compatLnSpc="1">
            <a:prstTxWarp prst="textNoShape">
              <a:avLst/>
            </a:prstTxWarp>
            <a:normAutofit/>
          </a:bodyPr>
          <a:lstStyle/>
          <a:p>
            <a:pPr lvl="0"/>
            <a:r>
              <a:rPr lang="en-GB" dirty="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Intro, 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14" name="Text Placeholder 8"/>
          <p:cNvSpPr>
            <a:spLocks noGrp="1"/>
          </p:cNvSpPr>
          <p:nvPr>
            <p:ph type="body" sz="quarter" idx="13"/>
          </p:nvPr>
        </p:nvSpPr>
        <p:spPr>
          <a:xfrm>
            <a:off x="360000" y="1440000"/>
            <a:ext cx="8416800" cy="864000"/>
          </a:xfrm>
          <a:prstGeom prst="rect">
            <a:avLst/>
          </a:prstGeom>
        </p:spPr>
        <p:txBody>
          <a:bodyPr>
            <a:normAutofit/>
          </a:bodyPr>
          <a:lstStyle>
            <a:lvl1pPr marL="0" indent="0">
              <a:buFont typeface="Arial"/>
              <a:buNone/>
              <a:defRPr lang="en-US" sz="2400" b="1" cap="none" baseline="0" smtClean="0">
                <a:solidFill>
                  <a:srgbClr val="7F7F7F"/>
                </a:solidFill>
                <a:latin typeface="Calibri"/>
                <a:cs typeface="Calibri"/>
              </a:defRPr>
            </a:lvl1pPr>
          </a:lstStyle>
          <a:p>
            <a:pPr lvl="0"/>
            <a:r>
              <a:rPr lang="en-GB" dirty="0"/>
              <a:t>Click to edit</a:t>
            </a:r>
          </a:p>
        </p:txBody>
      </p:sp>
      <p:sp>
        <p:nvSpPr>
          <p:cNvPr id="15" name="Text Placeholder 12"/>
          <p:cNvSpPr>
            <a:spLocks noGrp="1"/>
          </p:cNvSpPr>
          <p:nvPr>
            <p:ph type="body" sz="quarter" idx="15" hasCustomPrompt="1"/>
          </p:nvPr>
        </p:nvSpPr>
        <p:spPr>
          <a:xfrm>
            <a:off x="360000" y="2412000"/>
            <a:ext cx="4032000" cy="3474000"/>
          </a:xfrm>
          <a:prstGeom prst="rect">
            <a:avLst/>
          </a:prstGeom>
        </p:spPr>
        <p:txBody>
          <a:bodyPr vert="horz">
            <a:normAutofit/>
          </a:bodyPr>
          <a:lstStyle>
            <a:lvl1pPr marL="360000" indent="-360000">
              <a:spcBef>
                <a:spcPts val="600"/>
              </a:spcBef>
              <a:buSzPct val="100000"/>
              <a:buFontTx/>
              <a:buBlip>
                <a:blip r:embed="rId2"/>
              </a:buBlip>
              <a:defRPr sz="2200" baseline="0">
                <a:solidFill>
                  <a:schemeClr val="tx1">
                    <a:lumMod val="85000"/>
                    <a:lumOff val="15000"/>
                  </a:schemeClr>
                </a:solidFill>
                <a:latin typeface="Calibri"/>
                <a:cs typeface="Calibri"/>
              </a:defRPr>
            </a:lvl1pPr>
            <a:lvl2pPr marL="720000" indent="-360000">
              <a:spcBef>
                <a:spcPts val="600"/>
              </a:spcBef>
              <a:buSzPct val="100000"/>
              <a:buFontTx/>
              <a:buBlip>
                <a:blip r:embed="rId2"/>
              </a:buBlip>
              <a:defRPr sz="2000">
                <a:solidFill>
                  <a:schemeClr val="tx1">
                    <a:lumMod val="85000"/>
                    <a:lumOff val="15000"/>
                  </a:schemeClr>
                </a:solidFill>
                <a:latin typeface="Calibri"/>
                <a:cs typeface="Calibri"/>
              </a:defRPr>
            </a:lvl2pPr>
            <a:lvl3pPr marL="1080000" indent="-360000">
              <a:spcBef>
                <a:spcPts val="600"/>
              </a:spcBef>
              <a:buSzPct val="100000"/>
              <a:buFontTx/>
              <a:buBlip>
                <a:blip r:embed="rId2"/>
              </a:buBlip>
              <a:defRPr sz="1800">
                <a:solidFill>
                  <a:schemeClr val="tx1">
                    <a:lumMod val="85000"/>
                    <a:lumOff val="15000"/>
                  </a:schemeClr>
                </a:solidFill>
                <a:latin typeface="Calibri"/>
                <a:cs typeface="Calibri"/>
              </a:defRPr>
            </a:lvl3pPr>
            <a:lvl4pPr marL="1440000" indent="-360000">
              <a:spcBef>
                <a:spcPts val="600"/>
              </a:spcBef>
              <a:buSzPct val="100000"/>
              <a:buFontTx/>
              <a:buBlip>
                <a:blip r:embed="rId2"/>
              </a:buBlip>
              <a:defRPr sz="1800">
                <a:solidFill>
                  <a:schemeClr val="tx1">
                    <a:lumMod val="85000"/>
                    <a:lumOff val="15000"/>
                  </a:schemeClr>
                </a:solidFill>
                <a:latin typeface="Calibri"/>
                <a:cs typeface="Calibri"/>
              </a:defRPr>
            </a:lvl4pPr>
            <a:lvl5pPr marL="1800000" indent="-360000">
              <a:spcBef>
                <a:spcPts val="600"/>
              </a:spcBef>
              <a:buSzPct val="100000"/>
              <a:buFontTx/>
              <a:buBlip>
                <a:blip r:embed="rId2"/>
              </a:buBlip>
              <a:defRPr sz="1800">
                <a:solidFill>
                  <a:schemeClr val="tx1">
                    <a:lumMod val="85000"/>
                    <a:lumOff val="15000"/>
                  </a:schemeClr>
                </a:solidFill>
                <a:latin typeface="Calibri"/>
                <a:cs typeface="Calibri"/>
              </a:defRPr>
            </a:lvl5pPr>
          </a:lstStyle>
          <a:p>
            <a:pPr lvl="0"/>
            <a:r>
              <a:rPr lang="en-GB" dirty="0"/>
              <a:t>First Level</a:t>
            </a:r>
          </a:p>
          <a:p>
            <a:pPr lvl="1"/>
            <a:r>
              <a:rPr lang="en-GB" dirty="0"/>
              <a:t>Second level</a:t>
            </a:r>
          </a:p>
          <a:p>
            <a:pPr lvl="2"/>
            <a:r>
              <a:rPr lang="en-GB" dirty="0"/>
              <a:t>Third level</a:t>
            </a:r>
          </a:p>
        </p:txBody>
      </p:sp>
      <p:sp>
        <p:nvSpPr>
          <p:cNvPr id="16" name="Text Placeholder 12"/>
          <p:cNvSpPr>
            <a:spLocks noGrp="1"/>
          </p:cNvSpPr>
          <p:nvPr>
            <p:ph type="body" sz="quarter" idx="16" hasCustomPrompt="1"/>
          </p:nvPr>
        </p:nvSpPr>
        <p:spPr>
          <a:xfrm>
            <a:off x="4739012" y="2412000"/>
            <a:ext cx="4032000" cy="3474000"/>
          </a:xfrm>
          <a:prstGeom prst="rect">
            <a:avLst/>
          </a:prstGeom>
        </p:spPr>
        <p:txBody>
          <a:bodyPr vert="horz">
            <a:normAutofit/>
          </a:bodyPr>
          <a:lstStyle>
            <a:lvl1pPr marL="360000" indent="-360000">
              <a:spcBef>
                <a:spcPts val="600"/>
              </a:spcBef>
              <a:buSzPct val="100000"/>
              <a:buFontTx/>
              <a:buBlip>
                <a:blip r:embed="rId2"/>
              </a:buBlip>
              <a:defRPr sz="2200">
                <a:solidFill>
                  <a:schemeClr val="tx1">
                    <a:lumMod val="85000"/>
                    <a:lumOff val="15000"/>
                  </a:schemeClr>
                </a:solidFill>
                <a:latin typeface="Calibri"/>
                <a:cs typeface="Calibri"/>
              </a:defRPr>
            </a:lvl1pPr>
            <a:lvl2pPr marL="720000" indent="-360000">
              <a:spcBef>
                <a:spcPts val="600"/>
              </a:spcBef>
              <a:buSzPct val="100000"/>
              <a:buFontTx/>
              <a:buBlip>
                <a:blip r:embed="rId2"/>
              </a:buBlip>
              <a:defRPr sz="2000">
                <a:solidFill>
                  <a:schemeClr val="tx1">
                    <a:lumMod val="85000"/>
                    <a:lumOff val="15000"/>
                  </a:schemeClr>
                </a:solidFill>
                <a:latin typeface="Calibri"/>
                <a:cs typeface="Calibri"/>
              </a:defRPr>
            </a:lvl2pPr>
            <a:lvl3pPr marL="1080000" indent="-360000">
              <a:spcBef>
                <a:spcPts val="600"/>
              </a:spcBef>
              <a:buSzPct val="100000"/>
              <a:buFontTx/>
              <a:buBlip>
                <a:blip r:embed="rId2"/>
              </a:buBlip>
              <a:defRPr sz="1800">
                <a:solidFill>
                  <a:schemeClr val="tx1">
                    <a:lumMod val="85000"/>
                    <a:lumOff val="15000"/>
                  </a:schemeClr>
                </a:solidFill>
                <a:latin typeface="Calibri"/>
                <a:cs typeface="Calibri"/>
              </a:defRPr>
            </a:lvl3pPr>
            <a:lvl4pPr marL="1440000" indent="-360000">
              <a:spcBef>
                <a:spcPts val="600"/>
              </a:spcBef>
              <a:buSzPct val="100000"/>
              <a:buFontTx/>
              <a:buBlip>
                <a:blip r:embed="rId2"/>
              </a:buBlip>
              <a:defRPr sz="1800">
                <a:solidFill>
                  <a:schemeClr val="tx1">
                    <a:lumMod val="85000"/>
                    <a:lumOff val="15000"/>
                  </a:schemeClr>
                </a:solidFill>
                <a:latin typeface="Calibri"/>
                <a:cs typeface="Calibri"/>
              </a:defRPr>
            </a:lvl4pPr>
            <a:lvl5pPr marL="1800000" indent="-360000">
              <a:spcBef>
                <a:spcPts val="600"/>
              </a:spcBef>
              <a:buSzPct val="100000"/>
              <a:buFontTx/>
              <a:buBlip>
                <a:blip r:embed="rId2"/>
              </a:buBlip>
              <a:defRPr sz="1800">
                <a:solidFill>
                  <a:schemeClr val="tx1">
                    <a:lumMod val="85000"/>
                    <a:lumOff val="15000"/>
                  </a:schemeClr>
                </a:solidFill>
                <a:latin typeface="Calibri"/>
                <a:cs typeface="Calibri"/>
              </a:defRPr>
            </a:lvl5pPr>
          </a:lstStyle>
          <a:p>
            <a:pPr lvl="0"/>
            <a:r>
              <a:rPr lang="en-GB" dirty="0"/>
              <a:t>First Level</a:t>
            </a:r>
          </a:p>
          <a:p>
            <a:pPr lvl="1"/>
            <a:r>
              <a:rPr lang="en-GB" dirty="0"/>
              <a:t>Second level</a:t>
            </a:r>
          </a:p>
          <a:p>
            <a:pPr lvl="2"/>
            <a:r>
              <a:rPr lang="en-GB" dirty="0"/>
              <a:t>Third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14" name="Text Placeholder 8"/>
          <p:cNvSpPr>
            <a:spLocks noGrp="1"/>
          </p:cNvSpPr>
          <p:nvPr>
            <p:ph type="body" sz="quarter" idx="13"/>
          </p:nvPr>
        </p:nvSpPr>
        <p:spPr>
          <a:xfrm>
            <a:off x="360000" y="1440020"/>
            <a:ext cx="4032000" cy="458287"/>
          </a:xfrm>
          <a:prstGeom prst="rect">
            <a:avLst/>
          </a:prstGeom>
        </p:spPr>
        <p:txBody>
          <a:bodyPr>
            <a:normAutofit/>
          </a:bodyPr>
          <a:lstStyle>
            <a:lvl1pPr marL="0" indent="0">
              <a:buFont typeface="Arial"/>
              <a:buNone/>
              <a:defRPr lang="en-US" sz="2400" b="1" cap="none" baseline="0" smtClean="0">
                <a:solidFill>
                  <a:srgbClr val="7F7F7F"/>
                </a:solidFill>
                <a:latin typeface="Calibri"/>
                <a:cs typeface="Calibri"/>
              </a:defRPr>
            </a:lvl1pPr>
          </a:lstStyle>
          <a:p>
            <a:pPr lvl="0"/>
            <a:r>
              <a:rPr lang="en-GB" dirty="0"/>
              <a:t>Click to edit</a:t>
            </a:r>
          </a:p>
        </p:txBody>
      </p:sp>
      <p:sp>
        <p:nvSpPr>
          <p:cNvPr id="15" name="Text Placeholder 12"/>
          <p:cNvSpPr>
            <a:spLocks noGrp="1"/>
          </p:cNvSpPr>
          <p:nvPr>
            <p:ph type="body" sz="quarter" idx="15" hasCustomPrompt="1"/>
          </p:nvPr>
        </p:nvSpPr>
        <p:spPr>
          <a:xfrm>
            <a:off x="360000" y="2000250"/>
            <a:ext cx="4032000" cy="3888000"/>
          </a:xfrm>
          <a:prstGeom prst="rect">
            <a:avLst/>
          </a:prstGeom>
        </p:spPr>
        <p:txBody>
          <a:bodyPr vert="horz">
            <a:normAutofit/>
          </a:bodyPr>
          <a:lstStyle>
            <a:lvl1pPr marL="360000" indent="-360000">
              <a:spcBef>
                <a:spcPts val="600"/>
              </a:spcBef>
              <a:buSzPct val="100000"/>
              <a:buFontTx/>
              <a:buBlip>
                <a:blip r:embed="rId2"/>
              </a:buBlip>
              <a:defRPr sz="2200" baseline="0">
                <a:solidFill>
                  <a:schemeClr val="tx1">
                    <a:lumMod val="85000"/>
                    <a:lumOff val="15000"/>
                  </a:schemeClr>
                </a:solidFill>
                <a:latin typeface="Calibri"/>
                <a:cs typeface="Calibri"/>
              </a:defRPr>
            </a:lvl1pPr>
            <a:lvl2pPr marL="720000" indent="-360000">
              <a:spcBef>
                <a:spcPts val="600"/>
              </a:spcBef>
              <a:buSzPct val="100000"/>
              <a:buFontTx/>
              <a:buBlip>
                <a:blip r:embed="rId2"/>
              </a:buBlip>
              <a:defRPr sz="2000">
                <a:solidFill>
                  <a:schemeClr val="tx1">
                    <a:lumMod val="85000"/>
                    <a:lumOff val="15000"/>
                  </a:schemeClr>
                </a:solidFill>
                <a:latin typeface="Calibri"/>
                <a:cs typeface="Calibri"/>
              </a:defRPr>
            </a:lvl2pPr>
            <a:lvl3pPr marL="1080000" indent="-360000">
              <a:spcBef>
                <a:spcPts val="600"/>
              </a:spcBef>
              <a:buSzPct val="100000"/>
              <a:buFontTx/>
              <a:buBlip>
                <a:blip r:embed="rId2"/>
              </a:buBlip>
              <a:defRPr sz="1800">
                <a:solidFill>
                  <a:schemeClr val="tx1">
                    <a:lumMod val="85000"/>
                    <a:lumOff val="15000"/>
                  </a:schemeClr>
                </a:solidFill>
                <a:latin typeface="Calibri"/>
                <a:cs typeface="Calibri"/>
              </a:defRPr>
            </a:lvl3pPr>
            <a:lvl4pPr marL="1440000" indent="-360000">
              <a:spcBef>
                <a:spcPts val="600"/>
              </a:spcBef>
              <a:buSzPct val="100000"/>
              <a:buFontTx/>
              <a:buBlip>
                <a:blip r:embed="rId2"/>
              </a:buBlip>
              <a:defRPr sz="1800">
                <a:solidFill>
                  <a:schemeClr val="tx1">
                    <a:lumMod val="85000"/>
                    <a:lumOff val="15000"/>
                  </a:schemeClr>
                </a:solidFill>
                <a:latin typeface="Calibri"/>
                <a:cs typeface="Calibri"/>
              </a:defRPr>
            </a:lvl4pPr>
            <a:lvl5pPr marL="1800000" indent="-360000">
              <a:spcBef>
                <a:spcPts val="600"/>
              </a:spcBef>
              <a:buSzPct val="100000"/>
              <a:buFontTx/>
              <a:buBlip>
                <a:blip r:embed="rId2"/>
              </a:buBlip>
              <a:defRPr sz="1800">
                <a:solidFill>
                  <a:schemeClr val="tx1">
                    <a:lumMod val="85000"/>
                    <a:lumOff val="15000"/>
                  </a:schemeClr>
                </a:solidFill>
                <a:latin typeface="Calibri"/>
                <a:cs typeface="Calibri"/>
              </a:defRPr>
            </a:lvl5pPr>
          </a:lstStyle>
          <a:p>
            <a:pPr lvl="0"/>
            <a:r>
              <a:rPr lang="en-GB" dirty="0"/>
              <a:t>First Level</a:t>
            </a:r>
          </a:p>
          <a:p>
            <a:pPr lvl="1"/>
            <a:r>
              <a:rPr lang="en-GB" dirty="0"/>
              <a:t>Second level</a:t>
            </a:r>
          </a:p>
          <a:p>
            <a:pPr lvl="2"/>
            <a:r>
              <a:rPr lang="en-GB" dirty="0"/>
              <a:t>Third level</a:t>
            </a:r>
          </a:p>
        </p:txBody>
      </p:sp>
      <p:sp>
        <p:nvSpPr>
          <p:cNvPr id="16" name="Text Placeholder 12"/>
          <p:cNvSpPr>
            <a:spLocks noGrp="1"/>
          </p:cNvSpPr>
          <p:nvPr>
            <p:ph type="body" sz="quarter" idx="16" hasCustomPrompt="1"/>
          </p:nvPr>
        </p:nvSpPr>
        <p:spPr>
          <a:xfrm>
            <a:off x="4739012" y="2003062"/>
            <a:ext cx="4032000" cy="3888000"/>
          </a:xfrm>
          <a:prstGeom prst="rect">
            <a:avLst/>
          </a:prstGeom>
        </p:spPr>
        <p:txBody>
          <a:bodyPr vert="horz">
            <a:normAutofit/>
          </a:bodyPr>
          <a:lstStyle>
            <a:lvl1pPr marL="360000" indent="-360000">
              <a:spcBef>
                <a:spcPts val="600"/>
              </a:spcBef>
              <a:buSzPct val="100000"/>
              <a:buFontTx/>
              <a:buBlip>
                <a:blip r:embed="rId2"/>
              </a:buBlip>
              <a:defRPr sz="2200">
                <a:solidFill>
                  <a:schemeClr val="tx1">
                    <a:lumMod val="85000"/>
                    <a:lumOff val="15000"/>
                  </a:schemeClr>
                </a:solidFill>
                <a:latin typeface="Calibri"/>
                <a:cs typeface="Calibri"/>
              </a:defRPr>
            </a:lvl1pPr>
            <a:lvl2pPr marL="720000" indent="-360000">
              <a:spcBef>
                <a:spcPts val="600"/>
              </a:spcBef>
              <a:buSzPct val="100000"/>
              <a:buFontTx/>
              <a:buBlip>
                <a:blip r:embed="rId2"/>
              </a:buBlip>
              <a:defRPr sz="2000">
                <a:solidFill>
                  <a:schemeClr val="tx1">
                    <a:lumMod val="85000"/>
                    <a:lumOff val="15000"/>
                  </a:schemeClr>
                </a:solidFill>
                <a:latin typeface="Calibri"/>
                <a:cs typeface="Calibri"/>
              </a:defRPr>
            </a:lvl2pPr>
            <a:lvl3pPr marL="1080000" indent="-360000">
              <a:spcBef>
                <a:spcPts val="600"/>
              </a:spcBef>
              <a:buSzPct val="100000"/>
              <a:buFontTx/>
              <a:buBlip>
                <a:blip r:embed="rId2"/>
              </a:buBlip>
              <a:defRPr sz="1800">
                <a:solidFill>
                  <a:schemeClr val="tx1">
                    <a:lumMod val="85000"/>
                    <a:lumOff val="15000"/>
                  </a:schemeClr>
                </a:solidFill>
                <a:latin typeface="Calibri"/>
                <a:cs typeface="Calibri"/>
              </a:defRPr>
            </a:lvl3pPr>
            <a:lvl4pPr marL="1440000" indent="-360000">
              <a:spcBef>
                <a:spcPts val="600"/>
              </a:spcBef>
              <a:buSzPct val="100000"/>
              <a:buFontTx/>
              <a:buBlip>
                <a:blip r:embed="rId2"/>
              </a:buBlip>
              <a:defRPr sz="1800">
                <a:solidFill>
                  <a:schemeClr val="tx1">
                    <a:lumMod val="85000"/>
                    <a:lumOff val="15000"/>
                  </a:schemeClr>
                </a:solidFill>
                <a:latin typeface="Calibri"/>
                <a:cs typeface="Calibri"/>
              </a:defRPr>
            </a:lvl4pPr>
            <a:lvl5pPr marL="1800000" indent="-360000">
              <a:spcBef>
                <a:spcPts val="600"/>
              </a:spcBef>
              <a:buSzPct val="100000"/>
              <a:buFontTx/>
              <a:buBlip>
                <a:blip r:embed="rId2"/>
              </a:buBlip>
              <a:defRPr sz="1800">
                <a:solidFill>
                  <a:schemeClr val="tx1">
                    <a:lumMod val="85000"/>
                    <a:lumOff val="15000"/>
                  </a:schemeClr>
                </a:solidFill>
                <a:latin typeface="Calibri"/>
                <a:cs typeface="Calibri"/>
              </a:defRPr>
            </a:lvl5pPr>
          </a:lstStyle>
          <a:p>
            <a:pPr lvl="0"/>
            <a:r>
              <a:rPr lang="en-GB" dirty="0"/>
              <a:t>First Level</a:t>
            </a:r>
          </a:p>
          <a:p>
            <a:pPr lvl="1"/>
            <a:r>
              <a:rPr lang="en-GB" dirty="0"/>
              <a:t>Second level</a:t>
            </a:r>
          </a:p>
          <a:p>
            <a:pPr lvl="2"/>
            <a:r>
              <a:rPr lang="en-GB" dirty="0"/>
              <a:t>Third level</a:t>
            </a:r>
          </a:p>
        </p:txBody>
      </p:sp>
      <p:sp>
        <p:nvSpPr>
          <p:cNvPr id="6" name="Text Placeholder 8"/>
          <p:cNvSpPr>
            <a:spLocks noGrp="1"/>
          </p:cNvSpPr>
          <p:nvPr>
            <p:ph type="body" sz="quarter" idx="17"/>
          </p:nvPr>
        </p:nvSpPr>
        <p:spPr>
          <a:xfrm>
            <a:off x="4739012" y="1440020"/>
            <a:ext cx="4032000" cy="458287"/>
          </a:xfrm>
          <a:prstGeom prst="rect">
            <a:avLst/>
          </a:prstGeom>
        </p:spPr>
        <p:txBody>
          <a:bodyPr>
            <a:normAutofit/>
          </a:bodyPr>
          <a:lstStyle>
            <a:lvl1pPr marL="0" indent="0">
              <a:buFont typeface="Arial"/>
              <a:buNone/>
              <a:defRPr lang="en-US" sz="2400" b="1" cap="none" baseline="0" smtClean="0">
                <a:solidFill>
                  <a:srgbClr val="7F7F7F"/>
                </a:solidFill>
                <a:latin typeface="Calibri"/>
                <a:cs typeface="Calibri"/>
              </a:defRPr>
            </a:lvl1pPr>
          </a:lstStyle>
          <a:p>
            <a:pPr lvl="0"/>
            <a:r>
              <a:rPr lang="en-GB" dirty="0"/>
              <a:t>Click to edit</a:t>
            </a:r>
          </a:p>
        </p:txBody>
      </p:sp>
    </p:spTree>
    <p:extLst>
      <p:ext uri="{BB962C8B-B14F-4D97-AF65-F5344CB8AC3E}">
        <p14:creationId xmlns:p14="http://schemas.microsoft.com/office/powerpoint/2010/main" val="4204116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Intro, Two Columns Right Box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14" name="Text Placeholder 8"/>
          <p:cNvSpPr>
            <a:spLocks noGrp="1"/>
          </p:cNvSpPr>
          <p:nvPr>
            <p:ph type="body" sz="quarter" idx="13"/>
          </p:nvPr>
        </p:nvSpPr>
        <p:spPr>
          <a:xfrm>
            <a:off x="360000" y="1440000"/>
            <a:ext cx="8416800" cy="864000"/>
          </a:xfrm>
          <a:prstGeom prst="rect">
            <a:avLst/>
          </a:prstGeom>
        </p:spPr>
        <p:txBody>
          <a:bodyPr>
            <a:normAutofit/>
          </a:bodyPr>
          <a:lstStyle>
            <a:lvl1pPr marL="0" indent="0">
              <a:buFont typeface="Arial"/>
              <a:buNone/>
              <a:defRPr lang="en-US" sz="2400" b="1" cap="none" baseline="0" smtClean="0">
                <a:solidFill>
                  <a:srgbClr val="7F7F7F"/>
                </a:solidFill>
                <a:latin typeface="Calibri"/>
                <a:cs typeface="Calibri"/>
              </a:defRPr>
            </a:lvl1pPr>
          </a:lstStyle>
          <a:p>
            <a:pPr lvl="0"/>
            <a:r>
              <a:rPr lang="en-GB" dirty="0"/>
              <a:t>Click to edit</a:t>
            </a:r>
          </a:p>
        </p:txBody>
      </p:sp>
      <p:sp>
        <p:nvSpPr>
          <p:cNvPr id="15" name="Text Placeholder 12"/>
          <p:cNvSpPr>
            <a:spLocks noGrp="1"/>
          </p:cNvSpPr>
          <p:nvPr>
            <p:ph type="body" sz="quarter" idx="15" hasCustomPrompt="1"/>
          </p:nvPr>
        </p:nvSpPr>
        <p:spPr>
          <a:xfrm>
            <a:off x="360000" y="2411999"/>
            <a:ext cx="4032000" cy="3474000"/>
          </a:xfrm>
          <a:prstGeom prst="rect">
            <a:avLst/>
          </a:prstGeom>
        </p:spPr>
        <p:txBody>
          <a:bodyPr vert="horz">
            <a:normAutofit/>
          </a:bodyPr>
          <a:lstStyle>
            <a:lvl1pPr marL="360000" indent="-360000">
              <a:spcBef>
                <a:spcPts val="600"/>
              </a:spcBef>
              <a:buSzPct val="100000"/>
              <a:buFontTx/>
              <a:buBlip>
                <a:blip r:embed="rId2"/>
              </a:buBlip>
              <a:defRPr sz="2200" baseline="0">
                <a:solidFill>
                  <a:schemeClr val="tx1">
                    <a:lumMod val="85000"/>
                    <a:lumOff val="15000"/>
                  </a:schemeClr>
                </a:solidFill>
                <a:latin typeface="Calibri"/>
                <a:cs typeface="Calibri"/>
              </a:defRPr>
            </a:lvl1pPr>
            <a:lvl2pPr marL="720000" indent="-360000">
              <a:spcBef>
                <a:spcPts val="600"/>
              </a:spcBef>
              <a:buSzPct val="100000"/>
              <a:buFontTx/>
              <a:buBlip>
                <a:blip r:embed="rId2"/>
              </a:buBlip>
              <a:defRPr sz="2000">
                <a:solidFill>
                  <a:schemeClr val="tx1">
                    <a:lumMod val="85000"/>
                    <a:lumOff val="15000"/>
                  </a:schemeClr>
                </a:solidFill>
                <a:latin typeface="Calibri"/>
                <a:cs typeface="Calibri"/>
              </a:defRPr>
            </a:lvl2pPr>
            <a:lvl3pPr marL="1080000" indent="-360000">
              <a:spcBef>
                <a:spcPts val="600"/>
              </a:spcBef>
              <a:buSzPct val="100000"/>
              <a:buFontTx/>
              <a:buBlip>
                <a:blip r:embed="rId2"/>
              </a:buBlip>
              <a:defRPr sz="1800">
                <a:solidFill>
                  <a:schemeClr val="tx1">
                    <a:lumMod val="85000"/>
                    <a:lumOff val="15000"/>
                  </a:schemeClr>
                </a:solidFill>
                <a:latin typeface="Calibri"/>
                <a:cs typeface="Calibri"/>
              </a:defRPr>
            </a:lvl3pPr>
            <a:lvl4pPr marL="1440000" indent="-360000">
              <a:spcBef>
                <a:spcPts val="600"/>
              </a:spcBef>
              <a:buSzPct val="100000"/>
              <a:buFontTx/>
              <a:buBlip>
                <a:blip r:embed="rId2"/>
              </a:buBlip>
              <a:defRPr sz="1800">
                <a:solidFill>
                  <a:schemeClr val="tx1">
                    <a:lumMod val="85000"/>
                    <a:lumOff val="15000"/>
                  </a:schemeClr>
                </a:solidFill>
                <a:latin typeface="Calibri"/>
                <a:cs typeface="Calibri"/>
              </a:defRPr>
            </a:lvl4pPr>
            <a:lvl5pPr marL="1800000" indent="-360000">
              <a:spcBef>
                <a:spcPts val="600"/>
              </a:spcBef>
              <a:buSzPct val="100000"/>
              <a:buFontTx/>
              <a:buBlip>
                <a:blip r:embed="rId2"/>
              </a:buBlip>
              <a:defRPr sz="1800">
                <a:solidFill>
                  <a:schemeClr val="tx1">
                    <a:lumMod val="85000"/>
                    <a:lumOff val="15000"/>
                  </a:schemeClr>
                </a:solidFill>
                <a:latin typeface="Calibri"/>
                <a:cs typeface="Calibri"/>
              </a:defRPr>
            </a:lvl5pPr>
          </a:lstStyle>
          <a:p>
            <a:pPr lvl="0"/>
            <a:r>
              <a:rPr lang="en-GB" dirty="0"/>
              <a:t>First Level</a:t>
            </a:r>
          </a:p>
          <a:p>
            <a:pPr lvl="1"/>
            <a:r>
              <a:rPr lang="en-GB" dirty="0"/>
              <a:t>Second level</a:t>
            </a:r>
          </a:p>
          <a:p>
            <a:pPr lvl="2"/>
            <a:r>
              <a:rPr lang="en-GB" dirty="0"/>
              <a:t>Third level</a:t>
            </a:r>
          </a:p>
        </p:txBody>
      </p:sp>
      <p:sp>
        <p:nvSpPr>
          <p:cNvPr id="16" name="Text Placeholder 12"/>
          <p:cNvSpPr>
            <a:spLocks noGrp="1"/>
          </p:cNvSpPr>
          <p:nvPr>
            <p:ph type="body" sz="quarter" idx="16" hasCustomPrompt="1"/>
          </p:nvPr>
        </p:nvSpPr>
        <p:spPr>
          <a:xfrm>
            <a:off x="4739012" y="2412000"/>
            <a:ext cx="4032000" cy="3474000"/>
          </a:xfrm>
          <a:prstGeom prst="rect">
            <a:avLst/>
          </a:prstGeom>
          <a:solidFill>
            <a:schemeClr val="tx1">
              <a:lumMod val="85000"/>
              <a:lumOff val="15000"/>
            </a:schemeClr>
          </a:solidFill>
        </p:spPr>
        <p:txBody>
          <a:bodyPr vert="horz">
            <a:normAutofit/>
          </a:bodyPr>
          <a:lstStyle>
            <a:lvl1pPr marL="360000" indent="-360000">
              <a:spcBef>
                <a:spcPts val="600"/>
              </a:spcBef>
              <a:buSzPct val="100000"/>
              <a:buFontTx/>
              <a:buBlip>
                <a:blip r:embed="rId2"/>
              </a:buBlip>
              <a:defRPr sz="2200">
                <a:solidFill>
                  <a:schemeClr val="bg1"/>
                </a:solidFill>
                <a:latin typeface="Calibri"/>
                <a:cs typeface="Calibri"/>
              </a:defRPr>
            </a:lvl1pPr>
            <a:lvl2pPr marL="720000" indent="-360000">
              <a:spcBef>
                <a:spcPts val="600"/>
              </a:spcBef>
              <a:buSzPct val="100000"/>
              <a:buFontTx/>
              <a:buBlip>
                <a:blip r:embed="rId2"/>
              </a:buBlip>
              <a:defRPr sz="2000">
                <a:solidFill>
                  <a:schemeClr val="bg1"/>
                </a:solidFill>
                <a:latin typeface="Calibri"/>
                <a:cs typeface="Calibri"/>
              </a:defRPr>
            </a:lvl2pPr>
            <a:lvl3pPr marL="1080000" indent="-360000">
              <a:spcBef>
                <a:spcPts val="600"/>
              </a:spcBef>
              <a:buSzPct val="100000"/>
              <a:buFontTx/>
              <a:buBlip>
                <a:blip r:embed="rId2"/>
              </a:buBlip>
              <a:defRPr sz="1800">
                <a:solidFill>
                  <a:schemeClr val="bg1"/>
                </a:solidFill>
                <a:latin typeface="Calibri"/>
                <a:cs typeface="Calibri"/>
              </a:defRPr>
            </a:lvl3pPr>
            <a:lvl4pPr marL="1440000" indent="-360000">
              <a:spcBef>
                <a:spcPts val="600"/>
              </a:spcBef>
              <a:buSzPct val="100000"/>
              <a:buFontTx/>
              <a:buBlip>
                <a:blip r:embed="rId2"/>
              </a:buBlip>
              <a:defRPr sz="1800">
                <a:solidFill>
                  <a:schemeClr val="tx1">
                    <a:lumMod val="85000"/>
                    <a:lumOff val="15000"/>
                  </a:schemeClr>
                </a:solidFill>
                <a:latin typeface="Calibri"/>
                <a:cs typeface="Calibri"/>
              </a:defRPr>
            </a:lvl4pPr>
            <a:lvl5pPr marL="1800000" indent="-360000">
              <a:spcBef>
                <a:spcPts val="600"/>
              </a:spcBef>
              <a:buSzPct val="100000"/>
              <a:buFontTx/>
              <a:buBlip>
                <a:blip r:embed="rId2"/>
              </a:buBlip>
              <a:defRPr sz="1800">
                <a:solidFill>
                  <a:schemeClr val="tx1">
                    <a:lumMod val="85000"/>
                    <a:lumOff val="15000"/>
                  </a:schemeClr>
                </a:solidFill>
                <a:latin typeface="Calibri"/>
                <a:cs typeface="Calibri"/>
              </a:defRPr>
            </a:lvl5pPr>
          </a:lstStyle>
          <a:p>
            <a:pPr lvl="0"/>
            <a:r>
              <a:rPr lang="en-GB" dirty="0"/>
              <a:t>First Level</a:t>
            </a:r>
          </a:p>
          <a:p>
            <a:pPr lvl="1"/>
            <a:r>
              <a:rPr lang="en-GB" dirty="0"/>
              <a:t>Second level</a:t>
            </a:r>
          </a:p>
          <a:p>
            <a:pPr lvl="2"/>
            <a:r>
              <a:rPr lang="en-GB" dirty="0"/>
              <a:t>Third level</a:t>
            </a:r>
          </a:p>
        </p:txBody>
      </p:sp>
    </p:spTree>
    <p:extLst>
      <p:ext uri="{BB962C8B-B14F-4D97-AF65-F5344CB8AC3E}">
        <p14:creationId xmlns:p14="http://schemas.microsoft.com/office/powerpoint/2010/main" val="3066676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Intro, Two Columns, Left Box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22" name="Text Placeholder 8"/>
          <p:cNvSpPr>
            <a:spLocks noGrp="1"/>
          </p:cNvSpPr>
          <p:nvPr>
            <p:ph type="body" sz="quarter" idx="18"/>
          </p:nvPr>
        </p:nvSpPr>
        <p:spPr>
          <a:xfrm>
            <a:off x="360000" y="2411999"/>
            <a:ext cx="4032000" cy="3474000"/>
          </a:xfrm>
          <a:prstGeom prst="rect">
            <a:avLst/>
          </a:prstGeom>
          <a:solidFill>
            <a:schemeClr val="tx1">
              <a:lumMod val="85000"/>
              <a:lumOff val="15000"/>
            </a:schemeClr>
          </a:solidFill>
          <a:effectLst/>
        </p:spPr>
        <p:txBody>
          <a:bodyPr lIns="216000" tIns="140400" rIns="216000" bIns="0">
            <a:noAutofit/>
          </a:bodyPr>
          <a:lstStyle>
            <a:lvl1pPr marL="0" indent="0">
              <a:buFont typeface="Arial"/>
              <a:buNone/>
              <a:defRPr lang="en-US" sz="2400" b="0" cap="none" baseline="0" smtClean="0">
                <a:solidFill>
                  <a:srgbClr val="FFFFFF"/>
                </a:solidFill>
                <a:latin typeface="Calibri"/>
                <a:cs typeface="Calibri"/>
              </a:defRPr>
            </a:lvl1pPr>
          </a:lstStyle>
          <a:p>
            <a:pPr lvl="0"/>
            <a:r>
              <a:rPr lang="en-GB" dirty="0"/>
              <a:t>Click to edit</a:t>
            </a:r>
          </a:p>
        </p:txBody>
      </p:sp>
      <p:sp>
        <p:nvSpPr>
          <p:cNvPr id="25" name="Text Placeholder 30"/>
          <p:cNvSpPr>
            <a:spLocks noGrp="1"/>
          </p:cNvSpPr>
          <p:nvPr>
            <p:ph type="body" sz="quarter" idx="21" hasCustomPrompt="1"/>
          </p:nvPr>
        </p:nvSpPr>
        <p:spPr>
          <a:xfrm>
            <a:off x="445763" y="2967270"/>
            <a:ext cx="3852000" cy="2826000"/>
          </a:xfrm>
          <a:prstGeom prst="rect">
            <a:avLst/>
          </a:prstGeom>
        </p:spPr>
        <p:txBody>
          <a:bodyPr vert="horz"/>
          <a:lstStyle>
            <a:lvl1pPr marL="360000" indent="-360000">
              <a:buSzPct val="100000"/>
              <a:buFontTx/>
              <a:buBlip>
                <a:blip r:embed="rId2"/>
              </a:buBlip>
              <a:defRPr sz="2200">
                <a:solidFill>
                  <a:srgbClr val="FFFFFF"/>
                </a:solidFill>
                <a:latin typeface="Calibri"/>
                <a:cs typeface="Calibri"/>
              </a:defRPr>
            </a:lvl1pPr>
            <a:lvl2pPr marL="720000" indent="-360000">
              <a:buSzPct val="100000"/>
              <a:buFontTx/>
              <a:buBlip>
                <a:blip r:embed="rId2"/>
              </a:buBlip>
              <a:defRPr sz="2000">
                <a:solidFill>
                  <a:srgbClr val="FFFFFF"/>
                </a:solidFill>
                <a:latin typeface="Calibri"/>
                <a:cs typeface="Calibri"/>
              </a:defRPr>
            </a:lvl2pPr>
            <a:lvl3pPr marL="1170000" indent="-360000">
              <a:buSzPct val="100000"/>
              <a:buFontTx/>
              <a:buBlip>
                <a:blip r:embed="rId2"/>
              </a:buBlip>
              <a:defRPr sz="1800">
                <a:solidFill>
                  <a:srgbClr val="FFFFFF"/>
                </a:solidFill>
                <a:latin typeface="Calibri"/>
                <a:cs typeface="Calibri"/>
              </a:defRPr>
            </a:lvl3pPr>
            <a:lvl4pPr marL="1440000" indent="-360000">
              <a:buSzPct val="100000"/>
              <a:buFontTx/>
              <a:buBlip>
                <a:blip r:embed="rId2"/>
              </a:buBlip>
              <a:defRPr sz="1400" baseline="0">
                <a:solidFill>
                  <a:schemeClr val="bg1"/>
                </a:solidFill>
                <a:latin typeface="Calibri"/>
                <a:cs typeface="Calibri"/>
              </a:defRPr>
            </a:lvl4pPr>
            <a:lvl5pPr marL="1800000" indent="-360000">
              <a:buSzPct val="100000"/>
              <a:buFontTx/>
              <a:buBlip>
                <a:blip r:embed="rId2"/>
              </a:buBlip>
              <a:defRPr sz="1400">
                <a:solidFill>
                  <a:schemeClr val="bg1"/>
                </a:solidFill>
                <a:latin typeface="Calibri"/>
                <a:cs typeface="Calibri"/>
              </a:defRPr>
            </a:lvl5pPr>
          </a:lstStyle>
          <a:p>
            <a:pPr lvl="0"/>
            <a:r>
              <a:rPr lang="en-GB" dirty="0"/>
              <a:t>First Level</a:t>
            </a:r>
          </a:p>
          <a:p>
            <a:pPr lvl="1"/>
            <a:r>
              <a:rPr lang="en-GB" dirty="0"/>
              <a:t>Second level</a:t>
            </a:r>
          </a:p>
          <a:p>
            <a:pPr lvl="2"/>
            <a:r>
              <a:rPr lang="en-GB" dirty="0"/>
              <a:t>Third level</a:t>
            </a:r>
          </a:p>
        </p:txBody>
      </p:sp>
      <p:sp>
        <p:nvSpPr>
          <p:cNvPr id="11" name="Text Placeholder 8"/>
          <p:cNvSpPr>
            <a:spLocks noGrp="1"/>
          </p:cNvSpPr>
          <p:nvPr>
            <p:ph type="body" sz="quarter" idx="22"/>
          </p:nvPr>
        </p:nvSpPr>
        <p:spPr>
          <a:xfrm>
            <a:off x="4737600" y="2412000"/>
            <a:ext cx="4032000" cy="3474000"/>
          </a:xfrm>
          <a:prstGeom prst="rect">
            <a:avLst/>
          </a:prstGeom>
          <a:noFill/>
          <a:effectLst/>
        </p:spPr>
        <p:txBody>
          <a:bodyPr lIns="216000" tIns="140400" rIns="216000" bIns="0">
            <a:noAutofit/>
          </a:bodyPr>
          <a:lstStyle>
            <a:lvl1pPr marL="0" indent="0">
              <a:buFont typeface="Arial"/>
              <a:buNone/>
              <a:defRPr lang="en-US" sz="2400" b="0" cap="none" baseline="0" smtClean="0">
                <a:solidFill>
                  <a:schemeClr val="tx1">
                    <a:lumMod val="85000"/>
                    <a:lumOff val="15000"/>
                  </a:schemeClr>
                </a:solidFill>
                <a:latin typeface="Calibri"/>
                <a:cs typeface="Calibri"/>
              </a:defRPr>
            </a:lvl1pPr>
          </a:lstStyle>
          <a:p>
            <a:pPr lvl="0"/>
            <a:r>
              <a:rPr lang="en-GB" dirty="0"/>
              <a:t>Click to edit</a:t>
            </a:r>
          </a:p>
        </p:txBody>
      </p:sp>
      <p:sp>
        <p:nvSpPr>
          <p:cNvPr id="12" name="Text Placeholder 30"/>
          <p:cNvSpPr>
            <a:spLocks noGrp="1"/>
          </p:cNvSpPr>
          <p:nvPr>
            <p:ph type="body" sz="quarter" idx="23" hasCustomPrompt="1"/>
          </p:nvPr>
        </p:nvSpPr>
        <p:spPr>
          <a:xfrm>
            <a:off x="4833488" y="2966400"/>
            <a:ext cx="3852000" cy="2824800"/>
          </a:xfrm>
          <a:prstGeom prst="rect">
            <a:avLst/>
          </a:prstGeom>
          <a:noFill/>
        </p:spPr>
        <p:txBody>
          <a:bodyPr vert="horz"/>
          <a:lstStyle>
            <a:lvl1pPr marL="360000" indent="-360000">
              <a:buSzPct val="100000"/>
              <a:buFontTx/>
              <a:buBlip>
                <a:blip r:embed="rId2"/>
              </a:buBlip>
              <a:defRPr sz="2200">
                <a:solidFill>
                  <a:schemeClr val="tx1">
                    <a:lumMod val="85000"/>
                    <a:lumOff val="15000"/>
                  </a:schemeClr>
                </a:solidFill>
                <a:latin typeface="Calibri"/>
                <a:cs typeface="Calibri"/>
              </a:defRPr>
            </a:lvl1pPr>
            <a:lvl2pPr marL="720000" indent="-360000">
              <a:buSzPct val="100000"/>
              <a:buFontTx/>
              <a:buBlip>
                <a:blip r:embed="rId2"/>
              </a:buBlip>
              <a:defRPr sz="2000">
                <a:solidFill>
                  <a:schemeClr val="tx1">
                    <a:lumMod val="85000"/>
                    <a:lumOff val="15000"/>
                  </a:schemeClr>
                </a:solidFill>
                <a:latin typeface="Calibri"/>
                <a:cs typeface="Calibri"/>
              </a:defRPr>
            </a:lvl2pPr>
            <a:lvl3pPr marL="1170000" indent="-360000">
              <a:buSzPct val="100000"/>
              <a:buFontTx/>
              <a:buBlip>
                <a:blip r:embed="rId2"/>
              </a:buBlip>
              <a:defRPr sz="1800">
                <a:solidFill>
                  <a:schemeClr val="tx1">
                    <a:lumMod val="85000"/>
                    <a:lumOff val="15000"/>
                  </a:schemeClr>
                </a:solidFill>
                <a:latin typeface="Calibri"/>
                <a:cs typeface="Calibri"/>
              </a:defRPr>
            </a:lvl3pPr>
            <a:lvl4pPr marL="1440000" indent="-360000">
              <a:buSzPct val="100000"/>
              <a:buFontTx/>
              <a:buBlip>
                <a:blip r:embed="rId2"/>
              </a:buBlip>
              <a:defRPr sz="1400" baseline="0">
                <a:solidFill>
                  <a:schemeClr val="bg1"/>
                </a:solidFill>
                <a:latin typeface="Calibri"/>
                <a:cs typeface="Calibri"/>
              </a:defRPr>
            </a:lvl4pPr>
            <a:lvl5pPr marL="1800000" indent="-360000">
              <a:buSzPct val="100000"/>
              <a:buFontTx/>
              <a:buBlip>
                <a:blip r:embed="rId2"/>
              </a:buBlip>
              <a:defRPr sz="1400">
                <a:solidFill>
                  <a:schemeClr val="bg1"/>
                </a:solidFill>
                <a:latin typeface="Calibri"/>
                <a:cs typeface="Calibri"/>
              </a:defRPr>
            </a:lvl5pPr>
          </a:lstStyle>
          <a:p>
            <a:pPr lvl="0"/>
            <a:r>
              <a:rPr lang="en-GB" dirty="0"/>
              <a:t>First Level</a:t>
            </a:r>
          </a:p>
          <a:p>
            <a:pPr lvl="1"/>
            <a:r>
              <a:rPr lang="en-GB" dirty="0"/>
              <a:t>Second level</a:t>
            </a:r>
          </a:p>
          <a:p>
            <a:pPr lvl="2"/>
            <a:r>
              <a:rPr lang="en-GB" dirty="0"/>
              <a:t>Third level</a:t>
            </a:r>
          </a:p>
        </p:txBody>
      </p:sp>
      <p:sp>
        <p:nvSpPr>
          <p:cNvPr id="13" name="Text Placeholder 8"/>
          <p:cNvSpPr>
            <a:spLocks noGrp="1"/>
          </p:cNvSpPr>
          <p:nvPr>
            <p:ph type="body" sz="quarter" idx="13"/>
          </p:nvPr>
        </p:nvSpPr>
        <p:spPr>
          <a:xfrm>
            <a:off x="360000" y="1440000"/>
            <a:ext cx="8416800" cy="864000"/>
          </a:xfrm>
          <a:prstGeom prst="rect">
            <a:avLst/>
          </a:prstGeom>
        </p:spPr>
        <p:txBody>
          <a:bodyPr>
            <a:normAutofit/>
          </a:bodyPr>
          <a:lstStyle>
            <a:lvl1pPr marL="0" indent="0">
              <a:buFont typeface="Arial"/>
              <a:buNone/>
              <a:defRPr lang="en-US" sz="2400" b="1" cap="none" baseline="0" smtClean="0">
                <a:solidFill>
                  <a:srgbClr val="7F7F7F"/>
                </a:solidFill>
                <a:latin typeface="Calibri"/>
                <a:cs typeface="Calibri"/>
              </a:defRPr>
            </a:lvl1pPr>
          </a:lstStyle>
          <a:p>
            <a:pPr lvl="0"/>
            <a:r>
              <a:rPr lang="en-GB" dirty="0"/>
              <a:t>Click to edit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Righ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4" name="Text Placeholder 12"/>
          <p:cNvSpPr>
            <a:spLocks noGrp="1"/>
          </p:cNvSpPr>
          <p:nvPr>
            <p:ph type="body" sz="quarter" idx="16" hasCustomPrompt="1"/>
          </p:nvPr>
        </p:nvSpPr>
        <p:spPr>
          <a:xfrm>
            <a:off x="4739012" y="1440000"/>
            <a:ext cx="4032000" cy="3204000"/>
          </a:xfrm>
          <a:prstGeom prst="rect">
            <a:avLst/>
          </a:prstGeom>
          <a:solidFill>
            <a:schemeClr val="tx1">
              <a:lumMod val="85000"/>
              <a:lumOff val="15000"/>
            </a:schemeClr>
          </a:solidFill>
        </p:spPr>
        <p:txBody>
          <a:bodyPr vert="horz">
            <a:normAutofit/>
          </a:bodyPr>
          <a:lstStyle>
            <a:lvl1pPr marL="360000" indent="-360000">
              <a:spcBef>
                <a:spcPts val="600"/>
              </a:spcBef>
              <a:buSzPct val="100000"/>
              <a:buFontTx/>
              <a:buBlip>
                <a:blip r:embed="rId2"/>
              </a:buBlip>
              <a:defRPr sz="2200">
                <a:solidFill>
                  <a:schemeClr val="bg1"/>
                </a:solidFill>
                <a:latin typeface="Calibri"/>
                <a:cs typeface="Calibri"/>
              </a:defRPr>
            </a:lvl1pPr>
            <a:lvl2pPr marL="720000" indent="-360000">
              <a:spcBef>
                <a:spcPts val="600"/>
              </a:spcBef>
              <a:buSzPct val="100000"/>
              <a:buFontTx/>
              <a:buBlip>
                <a:blip r:embed="rId2"/>
              </a:buBlip>
              <a:defRPr sz="2000">
                <a:solidFill>
                  <a:schemeClr val="bg1"/>
                </a:solidFill>
                <a:latin typeface="Calibri"/>
                <a:cs typeface="Calibri"/>
              </a:defRPr>
            </a:lvl2pPr>
            <a:lvl3pPr marL="1080000" indent="-360000">
              <a:spcBef>
                <a:spcPts val="600"/>
              </a:spcBef>
              <a:buSzPct val="100000"/>
              <a:buFontTx/>
              <a:buBlip>
                <a:blip r:embed="rId2"/>
              </a:buBlip>
              <a:defRPr sz="1800">
                <a:solidFill>
                  <a:schemeClr val="bg1"/>
                </a:solidFill>
                <a:latin typeface="Calibri"/>
                <a:cs typeface="Calibri"/>
              </a:defRPr>
            </a:lvl3pPr>
            <a:lvl4pPr marL="1440000" indent="-360000">
              <a:spcBef>
                <a:spcPts val="600"/>
              </a:spcBef>
              <a:buSzPct val="100000"/>
              <a:buFontTx/>
              <a:buBlip>
                <a:blip r:embed="rId2"/>
              </a:buBlip>
              <a:defRPr sz="1800">
                <a:solidFill>
                  <a:schemeClr val="tx1">
                    <a:lumMod val="85000"/>
                    <a:lumOff val="15000"/>
                  </a:schemeClr>
                </a:solidFill>
                <a:latin typeface="Calibri"/>
                <a:cs typeface="Calibri"/>
              </a:defRPr>
            </a:lvl4pPr>
            <a:lvl5pPr marL="1800000" indent="-360000">
              <a:spcBef>
                <a:spcPts val="600"/>
              </a:spcBef>
              <a:buSzPct val="100000"/>
              <a:buFontTx/>
              <a:buBlip>
                <a:blip r:embed="rId2"/>
              </a:buBlip>
              <a:defRPr sz="1800">
                <a:solidFill>
                  <a:schemeClr val="tx1">
                    <a:lumMod val="85000"/>
                    <a:lumOff val="15000"/>
                  </a:schemeClr>
                </a:solidFill>
                <a:latin typeface="Calibri"/>
                <a:cs typeface="Calibri"/>
              </a:defRPr>
            </a:lvl5pPr>
          </a:lstStyle>
          <a:p>
            <a:pPr lvl="0"/>
            <a:r>
              <a:rPr lang="en-GB" dirty="0"/>
              <a:t>First Level</a:t>
            </a:r>
          </a:p>
          <a:p>
            <a:pPr lvl="1"/>
            <a:r>
              <a:rPr lang="en-GB" dirty="0"/>
              <a:t>Second level</a:t>
            </a:r>
          </a:p>
          <a:p>
            <a:pPr lvl="2"/>
            <a:r>
              <a:rPr lang="en-GB" dirty="0"/>
              <a:t>Third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Four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15" name="Text Placeholder 8"/>
          <p:cNvSpPr>
            <a:spLocks noGrp="1"/>
          </p:cNvSpPr>
          <p:nvPr>
            <p:ph type="body" sz="quarter" idx="20" hasCustomPrompt="1"/>
          </p:nvPr>
        </p:nvSpPr>
        <p:spPr>
          <a:xfrm>
            <a:off x="360000" y="1440000"/>
            <a:ext cx="2699008" cy="1931850"/>
          </a:xfrm>
          <a:prstGeom prst="rect">
            <a:avLst/>
          </a:prstGeom>
          <a:solidFill>
            <a:schemeClr val="tx1">
              <a:lumMod val="85000"/>
              <a:lumOff val="15000"/>
            </a:schemeClr>
          </a:solidFill>
          <a:effectLst/>
        </p:spPr>
        <p:txBody>
          <a:bodyPr lIns="216000" tIns="140400" rIns="216000" bIns="0">
            <a:noAutofit/>
          </a:bodyPr>
          <a:lstStyle>
            <a:lvl1pPr marL="0" indent="0">
              <a:buFont typeface="Arial"/>
              <a:buNone/>
              <a:defRPr lang="en-US" sz="2400" b="0" cap="none" baseline="0" smtClean="0">
                <a:solidFill>
                  <a:srgbClr val="FFFFFF"/>
                </a:solidFill>
                <a:latin typeface="Calibri"/>
                <a:cs typeface="Calibri"/>
              </a:defRPr>
            </a:lvl1pPr>
          </a:lstStyle>
          <a:p>
            <a:pPr lvl="0"/>
            <a:r>
              <a:rPr lang="en-GB" dirty="0"/>
              <a:t>Add Text</a:t>
            </a:r>
          </a:p>
        </p:txBody>
      </p:sp>
      <p:sp>
        <p:nvSpPr>
          <p:cNvPr id="16" name="Text Placeholder 8"/>
          <p:cNvSpPr>
            <a:spLocks noGrp="1"/>
          </p:cNvSpPr>
          <p:nvPr>
            <p:ph type="body" sz="quarter" idx="22"/>
          </p:nvPr>
        </p:nvSpPr>
        <p:spPr>
          <a:xfrm>
            <a:off x="3156208" y="1440000"/>
            <a:ext cx="5625842" cy="1931850"/>
          </a:xfrm>
          <a:prstGeom prst="rect">
            <a:avLst/>
          </a:prstGeom>
          <a:solidFill>
            <a:schemeClr val="bg1">
              <a:alpha val="50000"/>
            </a:schemeClr>
          </a:solidFill>
          <a:effectLst/>
        </p:spPr>
        <p:txBody>
          <a:bodyPr lIns="216000" tIns="140400" rIns="216000" bIns="0">
            <a:noAutofit/>
          </a:bodyPr>
          <a:lstStyle>
            <a:lvl1pPr marL="0" indent="0">
              <a:buFont typeface="Arial"/>
              <a:buNone/>
              <a:defRPr lang="en-US" sz="2400" b="1" cap="none" baseline="0" smtClean="0">
                <a:solidFill>
                  <a:srgbClr val="7F7F7F"/>
                </a:solidFill>
                <a:latin typeface="Calibri"/>
                <a:cs typeface="Calibri"/>
              </a:defRPr>
            </a:lvl1pPr>
          </a:lstStyle>
          <a:p>
            <a:pPr lvl="0"/>
            <a:r>
              <a:rPr lang="en-GB" dirty="0"/>
              <a:t>Click to edit</a:t>
            </a:r>
          </a:p>
        </p:txBody>
      </p:sp>
      <p:sp>
        <p:nvSpPr>
          <p:cNvPr id="18" name="Text Placeholder 30"/>
          <p:cNvSpPr>
            <a:spLocks noGrp="1"/>
          </p:cNvSpPr>
          <p:nvPr>
            <p:ph type="body" sz="quarter" idx="28" hasCustomPrompt="1"/>
          </p:nvPr>
        </p:nvSpPr>
        <p:spPr>
          <a:xfrm>
            <a:off x="494092" y="2009777"/>
            <a:ext cx="2435391" cy="1262015"/>
          </a:xfrm>
          <a:prstGeom prst="rect">
            <a:avLst/>
          </a:prstGeom>
        </p:spPr>
        <p:txBody>
          <a:bodyPr vert="horz"/>
          <a:lstStyle>
            <a:lvl1pPr marL="360000" indent="-360000">
              <a:buSzPct val="100000"/>
              <a:buFontTx/>
              <a:buBlip>
                <a:blip r:embed="rId2"/>
              </a:buBlip>
              <a:defRPr sz="1800">
                <a:solidFill>
                  <a:srgbClr val="FFFFFF"/>
                </a:solidFill>
                <a:latin typeface="Calibri"/>
                <a:cs typeface="Calibri"/>
              </a:defRPr>
            </a:lvl1pPr>
            <a:lvl2pPr marL="720000" indent="-360000">
              <a:buSzPct val="100000"/>
              <a:buFontTx/>
              <a:buBlip>
                <a:blip r:embed="rId2"/>
              </a:buBlip>
              <a:defRPr sz="1800">
                <a:solidFill>
                  <a:srgbClr val="FFFFFF"/>
                </a:solidFill>
                <a:latin typeface="Calibri"/>
                <a:cs typeface="Calibri"/>
              </a:defRPr>
            </a:lvl2pPr>
            <a:lvl3pPr marL="1170000" indent="-360000">
              <a:buSzPct val="100000"/>
              <a:buFontTx/>
              <a:buBlip>
                <a:blip r:embed="rId2"/>
              </a:buBlip>
              <a:defRPr sz="1800">
                <a:solidFill>
                  <a:srgbClr val="FFFFFF"/>
                </a:solidFill>
                <a:latin typeface="Calibri"/>
                <a:cs typeface="Calibri"/>
              </a:defRPr>
            </a:lvl3pPr>
            <a:lvl4pPr marL="0" indent="-360000">
              <a:buSzPct val="100000"/>
              <a:buFontTx/>
              <a:buBlip>
                <a:blip r:embed="rId3"/>
              </a:buBlip>
              <a:defRPr sz="1600">
                <a:solidFill>
                  <a:schemeClr val="bg1"/>
                </a:solidFill>
              </a:defRPr>
            </a:lvl4pPr>
            <a:lvl5pPr marL="0" indent="-360000">
              <a:buSzPct val="100000"/>
              <a:buFontTx/>
              <a:buBlip>
                <a:blip r:embed="rId3"/>
              </a:buBlip>
              <a:defRPr sz="1600">
                <a:solidFill>
                  <a:schemeClr val="bg1"/>
                </a:solidFill>
              </a:defRPr>
            </a:lvl5pPr>
          </a:lstStyle>
          <a:p>
            <a:pPr lvl="0"/>
            <a:r>
              <a:rPr lang="en-GB" dirty="0"/>
              <a:t>First level</a:t>
            </a:r>
          </a:p>
          <a:p>
            <a:pPr lvl="1"/>
            <a:r>
              <a:rPr lang="en-GB" dirty="0"/>
              <a:t>Second level</a:t>
            </a:r>
          </a:p>
          <a:p>
            <a:pPr lvl="2"/>
            <a:r>
              <a:rPr lang="en-GB" dirty="0"/>
              <a:t>Third level</a:t>
            </a:r>
          </a:p>
        </p:txBody>
      </p:sp>
      <p:sp>
        <p:nvSpPr>
          <p:cNvPr id="24" name="Text Placeholder 28"/>
          <p:cNvSpPr>
            <a:spLocks noGrp="1"/>
          </p:cNvSpPr>
          <p:nvPr>
            <p:ph type="body" sz="quarter" idx="29" hasCustomPrompt="1"/>
          </p:nvPr>
        </p:nvSpPr>
        <p:spPr>
          <a:xfrm>
            <a:off x="3295364" y="2009777"/>
            <a:ext cx="5372395" cy="1262015"/>
          </a:xfrm>
          <a:prstGeom prst="rect">
            <a:avLst/>
          </a:prstGeom>
        </p:spPr>
        <p:txBody>
          <a:bodyPr vert="horz"/>
          <a:lstStyle>
            <a:lvl1pPr marL="360000" indent="-360000">
              <a:buSzPct val="100000"/>
              <a:buFontTx/>
              <a:buBlip>
                <a:blip r:embed="rId2"/>
              </a:buBlip>
              <a:defRPr sz="1800">
                <a:solidFill>
                  <a:schemeClr val="tx1">
                    <a:lumMod val="85000"/>
                    <a:lumOff val="15000"/>
                  </a:schemeClr>
                </a:solidFill>
                <a:latin typeface="Calibri"/>
                <a:cs typeface="Calibri"/>
              </a:defRPr>
            </a:lvl1pPr>
            <a:lvl2pPr marL="720000" indent="-360000">
              <a:buSzPct val="100000"/>
              <a:buFontTx/>
              <a:buBlip>
                <a:blip r:embed="rId2"/>
              </a:buBlip>
              <a:defRPr sz="1800">
                <a:solidFill>
                  <a:schemeClr val="tx1">
                    <a:lumMod val="85000"/>
                    <a:lumOff val="15000"/>
                  </a:schemeClr>
                </a:solidFill>
                <a:latin typeface="Calibri"/>
                <a:cs typeface="Calibri"/>
              </a:defRPr>
            </a:lvl2pPr>
            <a:lvl3pPr marL="1170000" indent="-360000">
              <a:buSzPct val="100000"/>
              <a:buFontTx/>
              <a:buBlip>
                <a:blip r:embed="rId2"/>
              </a:buBlip>
              <a:defRPr sz="1800">
                <a:solidFill>
                  <a:schemeClr val="tx1">
                    <a:lumMod val="85000"/>
                    <a:lumOff val="15000"/>
                  </a:schemeClr>
                </a:solidFill>
                <a:latin typeface="Calibri"/>
                <a:cs typeface="Calibri"/>
              </a:defRPr>
            </a:lvl3pPr>
            <a:lvl4pPr marL="0" indent="-360000">
              <a:buSzPct val="100000"/>
              <a:buFontTx/>
              <a:buBlip>
                <a:blip r:embed="rId3"/>
              </a:buBlip>
              <a:defRPr sz="1600">
                <a:solidFill>
                  <a:schemeClr val="tx1">
                    <a:lumMod val="85000"/>
                    <a:lumOff val="15000"/>
                  </a:schemeClr>
                </a:solidFill>
              </a:defRPr>
            </a:lvl4pPr>
            <a:lvl5pPr marL="0" indent="-360000">
              <a:buSzPct val="100000"/>
              <a:buFontTx/>
              <a:buBlip>
                <a:blip r:embed="rId3"/>
              </a:buBlip>
              <a:defRPr sz="1600">
                <a:solidFill>
                  <a:schemeClr val="tx1">
                    <a:lumMod val="85000"/>
                    <a:lumOff val="15000"/>
                  </a:schemeClr>
                </a:solidFill>
              </a:defRPr>
            </a:lvl5pPr>
          </a:lstStyle>
          <a:p>
            <a:pPr lvl="0"/>
            <a:r>
              <a:rPr lang="en-GB" dirty="0"/>
              <a:t>First Level</a:t>
            </a:r>
          </a:p>
          <a:p>
            <a:pPr lvl="1"/>
            <a:r>
              <a:rPr lang="en-GB" dirty="0"/>
              <a:t>Second level</a:t>
            </a:r>
          </a:p>
          <a:p>
            <a:pPr lvl="2"/>
            <a:r>
              <a:rPr lang="en-GB" dirty="0"/>
              <a:t>Third level</a:t>
            </a:r>
          </a:p>
        </p:txBody>
      </p:sp>
      <p:sp>
        <p:nvSpPr>
          <p:cNvPr id="11" name="Text Placeholder 8"/>
          <p:cNvSpPr>
            <a:spLocks noGrp="1"/>
          </p:cNvSpPr>
          <p:nvPr>
            <p:ph type="body" sz="quarter" idx="30" hasCustomPrompt="1"/>
          </p:nvPr>
        </p:nvSpPr>
        <p:spPr>
          <a:xfrm>
            <a:off x="363826" y="3783150"/>
            <a:ext cx="2699008" cy="1931850"/>
          </a:xfrm>
          <a:prstGeom prst="rect">
            <a:avLst/>
          </a:prstGeom>
          <a:solidFill>
            <a:schemeClr val="tx1">
              <a:lumMod val="85000"/>
              <a:lumOff val="15000"/>
            </a:schemeClr>
          </a:solidFill>
          <a:effectLst/>
        </p:spPr>
        <p:txBody>
          <a:bodyPr lIns="216000" tIns="140400" rIns="216000" bIns="0">
            <a:noAutofit/>
          </a:bodyPr>
          <a:lstStyle>
            <a:lvl1pPr marL="0" indent="0">
              <a:buFont typeface="Arial"/>
              <a:buNone/>
              <a:defRPr lang="en-US" sz="2400" b="0" cap="none" baseline="0" smtClean="0">
                <a:solidFill>
                  <a:srgbClr val="FFFFFF"/>
                </a:solidFill>
                <a:latin typeface="Calibri"/>
                <a:cs typeface="Calibri"/>
              </a:defRPr>
            </a:lvl1pPr>
          </a:lstStyle>
          <a:p>
            <a:pPr lvl="0"/>
            <a:r>
              <a:rPr lang="en-GB" dirty="0"/>
              <a:t>Add Text</a:t>
            </a:r>
          </a:p>
        </p:txBody>
      </p:sp>
      <p:sp>
        <p:nvSpPr>
          <p:cNvPr id="12" name="Text Placeholder 8"/>
          <p:cNvSpPr>
            <a:spLocks noGrp="1"/>
          </p:cNvSpPr>
          <p:nvPr>
            <p:ph type="body" sz="quarter" idx="31"/>
          </p:nvPr>
        </p:nvSpPr>
        <p:spPr>
          <a:xfrm>
            <a:off x="3160031" y="3783150"/>
            <a:ext cx="5625842" cy="1931850"/>
          </a:xfrm>
          <a:prstGeom prst="rect">
            <a:avLst/>
          </a:prstGeom>
          <a:solidFill>
            <a:schemeClr val="bg1">
              <a:alpha val="50000"/>
            </a:schemeClr>
          </a:solidFill>
          <a:effectLst/>
        </p:spPr>
        <p:txBody>
          <a:bodyPr lIns="216000" tIns="140400" rIns="216000" bIns="0">
            <a:noAutofit/>
          </a:bodyPr>
          <a:lstStyle>
            <a:lvl1pPr marL="0" indent="0">
              <a:buFont typeface="Arial"/>
              <a:buNone/>
              <a:defRPr lang="en-US" sz="2400" b="1" cap="none" baseline="0" smtClean="0">
                <a:solidFill>
                  <a:srgbClr val="7F7F7F"/>
                </a:solidFill>
                <a:latin typeface="Calibri"/>
                <a:cs typeface="Calibri"/>
              </a:defRPr>
            </a:lvl1pPr>
          </a:lstStyle>
          <a:p>
            <a:pPr lvl="0"/>
            <a:r>
              <a:rPr lang="en-GB" dirty="0"/>
              <a:t>Click to edit</a:t>
            </a:r>
          </a:p>
        </p:txBody>
      </p:sp>
      <p:sp>
        <p:nvSpPr>
          <p:cNvPr id="13" name="Text Placeholder 30"/>
          <p:cNvSpPr>
            <a:spLocks noGrp="1"/>
          </p:cNvSpPr>
          <p:nvPr>
            <p:ph type="body" sz="quarter" idx="32" hasCustomPrompt="1"/>
          </p:nvPr>
        </p:nvSpPr>
        <p:spPr>
          <a:xfrm>
            <a:off x="497913" y="4352945"/>
            <a:ext cx="2435391" cy="1262015"/>
          </a:xfrm>
          <a:prstGeom prst="rect">
            <a:avLst/>
          </a:prstGeom>
        </p:spPr>
        <p:txBody>
          <a:bodyPr vert="horz"/>
          <a:lstStyle>
            <a:lvl1pPr marL="360000" indent="-360000">
              <a:buSzPct val="100000"/>
              <a:buFontTx/>
              <a:buBlip>
                <a:blip r:embed="rId2"/>
              </a:buBlip>
              <a:defRPr sz="1800">
                <a:solidFill>
                  <a:srgbClr val="FFFFFF"/>
                </a:solidFill>
                <a:latin typeface="Calibri"/>
                <a:cs typeface="Calibri"/>
              </a:defRPr>
            </a:lvl1pPr>
            <a:lvl2pPr marL="720000" indent="-360000">
              <a:buSzPct val="100000"/>
              <a:buFontTx/>
              <a:buBlip>
                <a:blip r:embed="rId2"/>
              </a:buBlip>
              <a:defRPr sz="1800">
                <a:solidFill>
                  <a:srgbClr val="FFFFFF"/>
                </a:solidFill>
                <a:latin typeface="Calibri"/>
                <a:cs typeface="Calibri"/>
              </a:defRPr>
            </a:lvl2pPr>
            <a:lvl3pPr marL="1170000" indent="-360000">
              <a:buSzPct val="100000"/>
              <a:buFontTx/>
              <a:buBlip>
                <a:blip r:embed="rId2"/>
              </a:buBlip>
              <a:defRPr sz="1800">
                <a:solidFill>
                  <a:srgbClr val="FFFFFF"/>
                </a:solidFill>
                <a:latin typeface="Calibri"/>
                <a:cs typeface="Calibri"/>
              </a:defRPr>
            </a:lvl3pPr>
            <a:lvl4pPr marL="0" indent="-360000">
              <a:buSzPct val="100000"/>
              <a:buFontTx/>
              <a:buBlip>
                <a:blip r:embed="rId3"/>
              </a:buBlip>
              <a:defRPr sz="1600">
                <a:solidFill>
                  <a:schemeClr val="bg1"/>
                </a:solidFill>
              </a:defRPr>
            </a:lvl4pPr>
            <a:lvl5pPr marL="0" indent="-360000">
              <a:buSzPct val="100000"/>
              <a:buFontTx/>
              <a:buBlip>
                <a:blip r:embed="rId3"/>
              </a:buBlip>
              <a:defRPr sz="1600">
                <a:solidFill>
                  <a:schemeClr val="bg1"/>
                </a:solidFill>
              </a:defRPr>
            </a:lvl5pPr>
          </a:lstStyle>
          <a:p>
            <a:pPr lvl="0"/>
            <a:r>
              <a:rPr lang="en-GB" dirty="0"/>
              <a:t>First level</a:t>
            </a:r>
          </a:p>
          <a:p>
            <a:pPr lvl="1"/>
            <a:r>
              <a:rPr lang="en-GB" dirty="0"/>
              <a:t>Second level</a:t>
            </a:r>
          </a:p>
          <a:p>
            <a:pPr lvl="2"/>
            <a:r>
              <a:rPr lang="en-GB" dirty="0"/>
              <a:t>Third level</a:t>
            </a:r>
          </a:p>
        </p:txBody>
      </p:sp>
      <p:sp>
        <p:nvSpPr>
          <p:cNvPr id="19" name="Text Placeholder 28"/>
          <p:cNvSpPr>
            <a:spLocks noGrp="1"/>
          </p:cNvSpPr>
          <p:nvPr>
            <p:ph type="body" sz="quarter" idx="33" hasCustomPrompt="1"/>
          </p:nvPr>
        </p:nvSpPr>
        <p:spPr>
          <a:xfrm>
            <a:off x="3299187" y="4352945"/>
            <a:ext cx="5372395" cy="1262015"/>
          </a:xfrm>
          <a:prstGeom prst="rect">
            <a:avLst/>
          </a:prstGeom>
        </p:spPr>
        <p:txBody>
          <a:bodyPr vert="horz"/>
          <a:lstStyle>
            <a:lvl1pPr marL="360000" indent="-360000">
              <a:buSzPct val="100000"/>
              <a:buFontTx/>
              <a:buBlip>
                <a:blip r:embed="rId2"/>
              </a:buBlip>
              <a:defRPr sz="1800">
                <a:solidFill>
                  <a:schemeClr val="tx1">
                    <a:lumMod val="85000"/>
                    <a:lumOff val="15000"/>
                  </a:schemeClr>
                </a:solidFill>
                <a:latin typeface="Calibri"/>
                <a:cs typeface="Calibri"/>
              </a:defRPr>
            </a:lvl1pPr>
            <a:lvl2pPr marL="720000" indent="-360000">
              <a:buSzPct val="100000"/>
              <a:buFontTx/>
              <a:buBlip>
                <a:blip r:embed="rId2"/>
              </a:buBlip>
              <a:defRPr sz="1800">
                <a:solidFill>
                  <a:schemeClr val="tx1">
                    <a:lumMod val="85000"/>
                    <a:lumOff val="15000"/>
                  </a:schemeClr>
                </a:solidFill>
                <a:latin typeface="Calibri"/>
                <a:cs typeface="Calibri"/>
              </a:defRPr>
            </a:lvl2pPr>
            <a:lvl3pPr marL="1170000" indent="-360000">
              <a:buSzPct val="100000"/>
              <a:buFontTx/>
              <a:buBlip>
                <a:blip r:embed="rId2"/>
              </a:buBlip>
              <a:defRPr sz="1800">
                <a:solidFill>
                  <a:schemeClr val="tx1">
                    <a:lumMod val="85000"/>
                    <a:lumOff val="15000"/>
                  </a:schemeClr>
                </a:solidFill>
                <a:latin typeface="Calibri"/>
                <a:cs typeface="Calibri"/>
              </a:defRPr>
            </a:lvl3pPr>
            <a:lvl4pPr marL="0" indent="-360000">
              <a:buSzPct val="100000"/>
              <a:buFontTx/>
              <a:buBlip>
                <a:blip r:embed="rId3"/>
              </a:buBlip>
              <a:defRPr sz="1600">
                <a:solidFill>
                  <a:schemeClr val="tx1">
                    <a:lumMod val="85000"/>
                    <a:lumOff val="15000"/>
                  </a:schemeClr>
                </a:solidFill>
              </a:defRPr>
            </a:lvl4pPr>
            <a:lvl5pPr marL="0" indent="-360000">
              <a:buSzPct val="100000"/>
              <a:buFontTx/>
              <a:buBlip>
                <a:blip r:embed="rId3"/>
              </a:buBlip>
              <a:defRPr sz="1600">
                <a:solidFill>
                  <a:schemeClr val="tx1">
                    <a:lumMod val="85000"/>
                    <a:lumOff val="15000"/>
                  </a:schemeClr>
                </a:solidFill>
              </a:defRPr>
            </a:lvl5pPr>
          </a:lstStyle>
          <a:p>
            <a:pPr lvl="0"/>
            <a:r>
              <a:rPr lang="en-GB" dirty="0"/>
              <a:t>First Level</a:t>
            </a:r>
          </a:p>
          <a:p>
            <a:pPr lvl="1"/>
            <a:r>
              <a:rPr lang="en-GB" dirty="0"/>
              <a:t>Second level</a:t>
            </a:r>
          </a:p>
          <a:p>
            <a:pPr lvl="2"/>
            <a:r>
              <a:rPr lang="en-GB" dirty="0"/>
              <a:t>Third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Placeholder 1"/>
          <p:cNvSpPr>
            <a:spLocks noGrp="1"/>
          </p:cNvSpPr>
          <p:nvPr>
            <p:ph type="title"/>
          </p:nvPr>
        </p:nvSpPr>
        <p:spPr bwMode="auto">
          <a:xfrm>
            <a:off x="360000" y="88215"/>
            <a:ext cx="6169137" cy="727075"/>
          </a:xfrm>
          <a:prstGeom prst="rect">
            <a:avLst/>
          </a:prstGeom>
          <a:noFill/>
          <a:ln w="9525">
            <a:noFill/>
            <a:miter lim="800000"/>
            <a:headEnd/>
            <a:tailEnd/>
          </a:ln>
          <a:effectLst>
            <a:outerShdw blurRad="50800" dist="38100" dir="2700000" algn="tl" rotWithShape="0">
              <a:srgbClr val="000000">
                <a:alpha val="42998"/>
              </a:srgbClr>
            </a:outerShdw>
          </a:effectLst>
        </p:spPr>
        <p:txBody>
          <a:bodyPr vert="horz" wrap="square" lIns="91440" tIns="45720" rIns="91440" bIns="45720" numCol="1" anchor="ctr" anchorCtr="0" compatLnSpc="1">
            <a:prstTxWarp prst="textNoShape">
              <a:avLst/>
            </a:prstTxWarp>
            <a:normAutofit/>
          </a:bodyPr>
          <a:lstStyle/>
          <a:p>
            <a:pPr lvl="0"/>
            <a:r>
              <a:rPr lang="en-GB" dirty="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9" r:id="rId2"/>
    <p:sldLayoutId id="2147483651" r:id="rId3"/>
    <p:sldLayoutId id="2147483670" r:id="rId4"/>
    <p:sldLayoutId id="2147483684" r:id="rId5"/>
    <p:sldLayoutId id="2147483683" r:id="rId6"/>
    <p:sldLayoutId id="2147483671" r:id="rId7"/>
    <p:sldLayoutId id="2147483656" r:id="rId8"/>
    <p:sldLayoutId id="2147483672" r:id="rId9"/>
    <p:sldLayoutId id="2147483657" r:id="rId10"/>
    <p:sldLayoutId id="2147483677" r:id="rId11"/>
    <p:sldLayoutId id="2147483678" r:id="rId12"/>
    <p:sldLayoutId id="2147483682" r:id="rId13"/>
  </p:sldLayoutIdLst>
  <p:txStyles>
    <p:titleStyle>
      <a:lvl1pPr marL="0" indent="0" algn="l" defTabSz="457200" rtl="0" eaLnBrk="0" fontAlgn="base" hangingPunct="0">
        <a:spcBef>
          <a:spcPct val="0"/>
        </a:spcBef>
        <a:spcAft>
          <a:spcPct val="0"/>
        </a:spcAft>
        <a:defRPr sz="2800" b="0" kern="1200" cap="none">
          <a:solidFill>
            <a:schemeClr val="bg1"/>
          </a:solidFill>
          <a:latin typeface="Calibri"/>
          <a:ea typeface="ヒラギノ角ゴ Pro W3" pitchFamily="-109" charset="-128"/>
          <a:cs typeface="Calibri"/>
        </a:defRPr>
      </a:lvl1pPr>
      <a:lvl2pPr algn="l" defTabSz="457200" rtl="0" eaLnBrk="0" fontAlgn="base" hangingPunct="0">
        <a:spcBef>
          <a:spcPct val="0"/>
        </a:spcBef>
        <a:spcAft>
          <a:spcPct val="0"/>
        </a:spcAft>
        <a:defRPr sz="2800" b="1">
          <a:solidFill>
            <a:srgbClr val="262626"/>
          </a:solidFill>
          <a:latin typeface="Arial" pitchFamily="-109" charset="0"/>
          <a:ea typeface="ヒラギノ角ゴ Pro W3" pitchFamily="-109" charset="-128"/>
          <a:cs typeface="Arial" pitchFamily="100" charset="0"/>
        </a:defRPr>
      </a:lvl2pPr>
      <a:lvl3pPr algn="l" defTabSz="457200" rtl="0" eaLnBrk="0" fontAlgn="base" hangingPunct="0">
        <a:spcBef>
          <a:spcPct val="0"/>
        </a:spcBef>
        <a:spcAft>
          <a:spcPct val="0"/>
        </a:spcAft>
        <a:defRPr sz="2800" b="1">
          <a:solidFill>
            <a:srgbClr val="262626"/>
          </a:solidFill>
          <a:latin typeface="Arial" pitchFamily="-109" charset="0"/>
          <a:ea typeface="ヒラギノ角ゴ Pro W3" pitchFamily="-109" charset="-128"/>
          <a:cs typeface="Arial" pitchFamily="100" charset="0"/>
        </a:defRPr>
      </a:lvl3pPr>
      <a:lvl4pPr algn="l" defTabSz="457200" rtl="0" eaLnBrk="0" fontAlgn="base" hangingPunct="0">
        <a:spcBef>
          <a:spcPct val="0"/>
        </a:spcBef>
        <a:spcAft>
          <a:spcPct val="0"/>
        </a:spcAft>
        <a:defRPr sz="2800" b="1">
          <a:solidFill>
            <a:srgbClr val="262626"/>
          </a:solidFill>
          <a:latin typeface="Arial" pitchFamily="-109" charset="0"/>
          <a:ea typeface="ヒラギノ角ゴ Pro W3" pitchFamily="-109" charset="-128"/>
          <a:cs typeface="Arial" pitchFamily="100" charset="0"/>
        </a:defRPr>
      </a:lvl4pPr>
      <a:lvl5pPr algn="l" defTabSz="457200" rtl="0" eaLnBrk="0" fontAlgn="base" hangingPunct="0">
        <a:spcBef>
          <a:spcPct val="0"/>
        </a:spcBef>
        <a:spcAft>
          <a:spcPct val="0"/>
        </a:spcAft>
        <a:defRPr sz="2800" b="1">
          <a:solidFill>
            <a:srgbClr val="262626"/>
          </a:solidFill>
          <a:latin typeface="Arial" pitchFamily="-109" charset="0"/>
          <a:ea typeface="ヒラギノ角ゴ Pro W3" pitchFamily="-109" charset="-128"/>
          <a:cs typeface="Arial" pitchFamily="100" charset="0"/>
        </a:defRPr>
      </a:lvl5pPr>
      <a:lvl6pPr marL="457200" algn="l" defTabSz="457200" rtl="0" fontAlgn="base">
        <a:spcBef>
          <a:spcPct val="0"/>
        </a:spcBef>
        <a:spcAft>
          <a:spcPct val="0"/>
        </a:spcAft>
        <a:defRPr sz="2800" b="1">
          <a:solidFill>
            <a:srgbClr val="262626"/>
          </a:solidFill>
          <a:latin typeface="Arial" pitchFamily="-109" charset="0"/>
          <a:ea typeface="ヒラギノ角ゴ Pro W3" pitchFamily="-109" charset="-128"/>
        </a:defRPr>
      </a:lvl6pPr>
      <a:lvl7pPr marL="914400" algn="l" defTabSz="457200" rtl="0" fontAlgn="base">
        <a:spcBef>
          <a:spcPct val="0"/>
        </a:spcBef>
        <a:spcAft>
          <a:spcPct val="0"/>
        </a:spcAft>
        <a:defRPr sz="2800" b="1">
          <a:solidFill>
            <a:srgbClr val="262626"/>
          </a:solidFill>
          <a:latin typeface="Arial" pitchFamily="-109" charset="0"/>
          <a:ea typeface="ヒラギノ角ゴ Pro W3" pitchFamily="-109" charset="-128"/>
        </a:defRPr>
      </a:lvl7pPr>
      <a:lvl8pPr marL="1371600" algn="l" defTabSz="457200" rtl="0" fontAlgn="base">
        <a:spcBef>
          <a:spcPct val="0"/>
        </a:spcBef>
        <a:spcAft>
          <a:spcPct val="0"/>
        </a:spcAft>
        <a:defRPr sz="2800" b="1">
          <a:solidFill>
            <a:srgbClr val="262626"/>
          </a:solidFill>
          <a:latin typeface="Arial" pitchFamily="-109" charset="0"/>
          <a:ea typeface="ヒラギノ角ゴ Pro W3" pitchFamily="-109" charset="-128"/>
        </a:defRPr>
      </a:lvl8pPr>
      <a:lvl9pPr marL="1828800" algn="l" defTabSz="457200" rtl="0" fontAlgn="base">
        <a:spcBef>
          <a:spcPct val="0"/>
        </a:spcBef>
        <a:spcAft>
          <a:spcPct val="0"/>
        </a:spcAft>
        <a:defRPr sz="2800" b="1">
          <a:solidFill>
            <a:srgbClr val="262626"/>
          </a:solidFill>
          <a:latin typeface="Arial" pitchFamily="-109" charset="0"/>
          <a:ea typeface="ヒラギノ角ゴ Pro W3" pitchFamily="-109" charset="-128"/>
        </a:defRPr>
      </a:lvl9pPr>
    </p:titleStyle>
    <p:bodyStyle>
      <a:lvl1pPr marL="265113" indent="-265113" algn="l" defTabSz="457200" rtl="0" eaLnBrk="0" fontAlgn="base" hangingPunct="0">
        <a:spcBef>
          <a:spcPct val="20000"/>
        </a:spcBef>
        <a:spcAft>
          <a:spcPct val="0"/>
        </a:spcAft>
        <a:buSzPct val="100000"/>
        <a:buBlip>
          <a:blip r:embed="rId16"/>
        </a:buBlip>
        <a:defRPr kern="1200">
          <a:solidFill>
            <a:srgbClr val="262626"/>
          </a:solidFill>
          <a:latin typeface="Arial"/>
          <a:ea typeface="ヒラギノ角ゴ Pro W3" pitchFamily="-109" charset="-128"/>
          <a:cs typeface="Arial"/>
        </a:defRPr>
      </a:lvl1pPr>
      <a:lvl2pPr marL="742950" indent="-285750" algn="l" defTabSz="457200" rtl="0" eaLnBrk="0" fontAlgn="base" hangingPunct="0">
        <a:spcBef>
          <a:spcPct val="20000"/>
        </a:spcBef>
        <a:spcAft>
          <a:spcPct val="0"/>
        </a:spcAft>
        <a:buSzPct val="100000"/>
        <a:buBlip>
          <a:blip r:embed="rId16"/>
        </a:buBlip>
        <a:defRPr sz="1400" kern="1200">
          <a:solidFill>
            <a:srgbClr val="262626"/>
          </a:solidFill>
          <a:latin typeface="Arial"/>
          <a:ea typeface="ヒラギノ角ゴ Pro W3" pitchFamily="-109" charset="-128"/>
          <a:cs typeface="Arial"/>
        </a:defRPr>
      </a:lvl2pPr>
      <a:lvl3pPr marL="1143000" indent="-228600" algn="l" defTabSz="457200" rtl="0" eaLnBrk="0" fontAlgn="base" hangingPunct="0">
        <a:spcBef>
          <a:spcPct val="20000"/>
        </a:spcBef>
        <a:spcAft>
          <a:spcPct val="0"/>
        </a:spcAft>
        <a:buFont typeface="Arial" pitchFamily="100" charset="0"/>
        <a:buChar char="•"/>
        <a:defRPr sz="2400" kern="1200">
          <a:solidFill>
            <a:srgbClr val="404040"/>
          </a:solidFill>
          <a:latin typeface="Arial"/>
          <a:ea typeface="ヒラギノ角ゴ Pro W3" pitchFamily="-109" charset="-128"/>
          <a:cs typeface="Arial"/>
        </a:defRPr>
      </a:lvl3pPr>
      <a:lvl4pPr marL="1600200" indent="-228600" algn="l" defTabSz="457200" rtl="0" eaLnBrk="0" fontAlgn="base" hangingPunct="0">
        <a:spcBef>
          <a:spcPct val="20000"/>
        </a:spcBef>
        <a:spcAft>
          <a:spcPct val="0"/>
        </a:spcAft>
        <a:buFont typeface="Arial" pitchFamily="100" charset="0"/>
        <a:buChar char="–"/>
        <a:defRPr sz="2000" kern="1200">
          <a:solidFill>
            <a:srgbClr val="404040"/>
          </a:solidFill>
          <a:latin typeface="Arial"/>
          <a:ea typeface="ヒラギノ角ゴ Pro W3" pitchFamily="-109" charset="-128"/>
          <a:cs typeface="Arial"/>
        </a:defRPr>
      </a:lvl4pPr>
      <a:lvl5pPr marL="2057400" indent="-228600" algn="l" defTabSz="457200" rtl="0" eaLnBrk="0" fontAlgn="base" hangingPunct="0">
        <a:spcBef>
          <a:spcPct val="20000"/>
        </a:spcBef>
        <a:spcAft>
          <a:spcPct val="0"/>
        </a:spcAft>
        <a:buFont typeface="Arial" pitchFamily="100" charset="0"/>
        <a:buChar char="»"/>
        <a:defRPr sz="2000" kern="1200">
          <a:solidFill>
            <a:srgbClr val="404040"/>
          </a:solidFill>
          <a:latin typeface="Arial"/>
          <a:ea typeface="ヒラギノ角ゴ Pro W3" pitchFamily="-109"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7.emf"/></Relationships>
</file>

<file path=ppt/slides/_rels/slide34.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12.emf"/><Relationship Id="rId5" Type="http://schemas.openxmlformats.org/officeDocument/2006/relationships/oleObject" Target="../embeddings/oleObject1.bin"/><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txBox="1">
            <a:spLocks/>
          </p:cNvSpPr>
          <p:nvPr/>
        </p:nvSpPr>
        <p:spPr>
          <a:xfrm>
            <a:off x="629470" y="1916113"/>
            <a:ext cx="7363823" cy="2881312"/>
          </a:xfrm>
          <a:prstGeom prst="rect">
            <a:avLst/>
          </a:prstGeom>
        </p:spPr>
        <p:txBody>
          <a:bodyPr/>
          <a:lstStyle>
            <a:lvl1pPr marL="265113" indent="-265113" algn="l" defTabSz="457200" rtl="0" eaLnBrk="0" fontAlgn="base" hangingPunct="0">
              <a:spcBef>
                <a:spcPct val="20000"/>
              </a:spcBef>
              <a:spcAft>
                <a:spcPct val="0"/>
              </a:spcAft>
              <a:buSzPct val="100000"/>
              <a:buBlip>
                <a:blip r:embed="rId2"/>
              </a:buBlip>
              <a:defRPr kern="1200">
                <a:solidFill>
                  <a:srgbClr val="262626"/>
                </a:solidFill>
                <a:latin typeface="Arial"/>
                <a:ea typeface="ヒラギノ角ゴ Pro W3" pitchFamily="-109" charset="-128"/>
                <a:cs typeface="Arial"/>
              </a:defRPr>
            </a:lvl1pPr>
            <a:lvl2pPr marL="742950" indent="-285750" algn="l" defTabSz="457200" rtl="0" eaLnBrk="0" fontAlgn="base" hangingPunct="0">
              <a:spcBef>
                <a:spcPct val="20000"/>
              </a:spcBef>
              <a:spcAft>
                <a:spcPct val="0"/>
              </a:spcAft>
              <a:buSzPct val="100000"/>
              <a:buBlip>
                <a:blip r:embed="rId2"/>
              </a:buBlip>
              <a:defRPr sz="1400" kern="1200">
                <a:solidFill>
                  <a:srgbClr val="262626"/>
                </a:solidFill>
                <a:latin typeface="Arial"/>
                <a:ea typeface="ヒラギノ角ゴ Pro W3" pitchFamily="-109" charset="-128"/>
                <a:cs typeface="Arial"/>
              </a:defRPr>
            </a:lvl2pPr>
            <a:lvl3pPr marL="1143000" indent="-228600" algn="l" defTabSz="457200" rtl="0" eaLnBrk="0" fontAlgn="base" hangingPunct="0">
              <a:spcBef>
                <a:spcPct val="20000"/>
              </a:spcBef>
              <a:spcAft>
                <a:spcPct val="0"/>
              </a:spcAft>
              <a:buFont typeface="Arial" pitchFamily="100" charset="0"/>
              <a:buChar char="•"/>
              <a:defRPr sz="2400" kern="1200">
                <a:solidFill>
                  <a:srgbClr val="404040"/>
                </a:solidFill>
                <a:latin typeface="Arial"/>
                <a:ea typeface="ヒラギノ角ゴ Pro W3" pitchFamily="-109" charset="-128"/>
                <a:cs typeface="Arial"/>
              </a:defRPr>
            </a:lvl3pPr>
            <a:lvl4pPr marL="1600200" indent="-228600" algn="l" defTabSz="457200" rtl="0" eaLnBrk="0" fontAlgn="base" hangingPunct="0">
              <a:spcBef>
                <a:spcPct val="20000"/>
              </a:spcBef>
              <a:spcAft>
                <a:spcPct val="0"/>
              </a:spcAft>
              <a:buFont typeface="Arial" pitchFamily="100" charset="0"/>
              <a:buChar char="–"/>
              <a:defRPr sz="2000" kern="1200">
                <a:solidFill>
                  <a:srgbClr val="404040"/>
                </a:solidFill>
                <a:latin typeface="Arial"/>
                <a:ea typeface="ヒラギノ角ゴ Pro W3" pitchFamily="-109" charset="-128"/>
                <a:cs typeface="Arial"/>
              </a:defRPr>
            </a:lvl4pPr>
            <a:lvl5pPr marL="2057400" indent="-228600" algn="l" defTabSz="457200" rtl="0" eaLnBrk="0" fontAlgn="base" hangingPunct="0">
              <a:spcBef>
                <a:spcPct val="20000"/>
              </a:spcBef>
              <a:spcAft>
                <a:spcPct val="0"/>
              </a:spcAft>
              <a:buFont typeface="Arial" pitchFamily="100" charset="0"/>
              <a:buChar char="»"/>
              <a:defRPr sz="2000" kern="1200">
                <a:solidFill>
                  <a:srgbClr val="404040"/>
                </a:solidFill>
                <a:latin typeface="Arial"/>
                <a:ea typeface="ヒラギノ角ゴ Pro W3" pitchFamily="-109"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Wingdings" pitchFamily="2" charset="2"/>
              <a:buNone/>
            </a:pPr>
            <a:r>
              <a:rPr lang="zh-CN" altLang="en-US" sz="4000" b="1" dirty="0">
                <a:solidFill>
                  <a:schemeClr val="tx1"/>
                </a:solidFill>
                <a:latin typeface="+mj-ea"/>
                <a:ea typeface="+mj-ea"/>
              </a:rPr>
              <a:t>海斯特</a:t>
            </a:r>
            <a:r>
              <a:rPr lang="en-US" altLang="zh-CN" sz="4000" b="1" dirty="0">
                <a:solidFill>
                  <a:schemeClr val="tx1"/>
                </a:solidFill>
                <a:latin typeface="+mj-ea"/>
                <a:ea typeface="+mj-ea"/>
              </a:rPr>
              <a:t>-</a:t>
            </a:r>
            <a:r>
              <a:rPr lang="zh-CN" altLang="en-US" sz="4000" b="1" dirty="0">
                <a:solidFill>
                  <a:schemeClr val="tx1"/>
                </a:solidFill>
                <a:latin typeface="+mj-ea"/>
                <a:ea typeface="+mj-ea"/>
              </a:rPr>
              <a:t>耶鲁“零部件批准”</a:t>
            </a:r>
            <a:endParaRPr lang="en-US" altLang="zh-CN" sz="4000" b="1" dirty="0">
              <a:solidFill>
                <a:schemeClr val="tx1"/>
              </a:solidFill>
              <a:latin typeface="+mj-ea"/>
              <a:ea typeface="+mj-ea"/>
            </a:endParaRPr>
          </a:p>
          <a:p>
            <a:pPr marL="0" indent="0" algn="ctr">
              <a:buFont typeface="Wingdings" pitchFamily="2" charset="2"/>
              <a:buNone/>
            </a:pPr>
            <a:r>
              <a:rPr lang="zh-CN" altLang="en-US" sz="4000" b="1" dirty="0">
                <a:solidFill>
                  <a:schemeClr val="tx1"/>
                </a:solidFill>
                <a:latin typeface="+mj-ea"/>
                <a:ea typeface="+mj-ea"/>
              </a:rPr>
              <a:t>（</a:t>
            </a:r>
            <a:r>
              <a:rPr lang="en-US" altLang="zh-CN" sz="4000" b="1" dirty="0">
                <a:solidFill>
                  <a:schemeClr val="tx1"/>
                </a:solidFill>
                <a:latin typeface="+mj-ea"/>
                <a:ea typeface="+mj-ea"/>
              </a:rPr>
              <a:t>PA</a:t>
            </a:r>
            <a:r>
              <a:rPr lang="zh-CN" altLang="en-US" sz="4000" b="1" dirty="0">
                <a:solidFill>
                  <a:schemeClr val="tx1"/>
                </a:solidFill>
                <a:latin typeface="+mj-ea"/>
                <a:ea typeface="+mj-ea"/>
              </a:rPr>
              <a:t>）程序培训</a:t>
            </a:r>
            <a:endParaRPr lang="en-US" altLang="zh-CN" sz="4000" b="1" dirty="0">
              <a:solidFill>
                <a:schemeClr val="tx1"/>
              </a:solidFill>
              <a:latin typeface="+mj-ea"/>
              <a:ea typeface="+mj-ea"/>
            </a:endParaRPr>
          </a:p>
          <a:p>
            <a:pPr marL="0" indent="0" algn="ctr">
              <a:buFont typeface="Wingdings" pitchFamily="2" charset="2"/>
              <a:buNone/>
            </a:pPr>
            <a:endParaRPr lang="en-US" altLang="zh-CN" sz="4800" b="1" dirty="0">
              <a:solidFill>
                <a:schemeClr val="tx1"/>
              </a:solidFill>
              <a:latin typeface="+mj-ea"/>
              <a:ea typeface="+mj-ea"/>
            </a:endParaRPr>
          </a:p>
          <a:p>
            <a:pPr marL="0" indent="0" algn="ctr">
              <a:buFont typeface="Wingdings" pitchFamily="2" charset="2"/>
              <a:buNone/>
            </a:pPr>
            <a:r>
              <a:rPr lang="en-US" altLang="zh-CN" sz="4800" b="1" dirty="0">
                <a:solidFill>
                  <a:schemeClr val="tx1"/>
                </a:solidFill>
                <a:latin typeface="+mj-ea"/>
                <a:ea typeface="+mj-ea"/>
              </a:rPr>
              <a:t>June,2021</a:t>
            </a:r>
            <a:endParaRPr lang="zh-CN" altLang="en-US" sz="4800" b="1" dirty="0">
              <a:solidFill>
                <a:schemeClr val="tx1"/>
              </a:solidFill>
              <a:latin typeface="+mj-ea"/>
              <a:ea typeface="+mj-ea"/>
            </a:endParaRPr>
          </a:p>
        </p:txBody>
      </p:sp>
    </p:spTree>
    <p:extLst>
      <p:ext uri="{BB962C8B-B14F-4D97-AF65-F5344CB8AC3E}">
        <p14:creationId xmlns:p14="http://schemas.microsoft.com/office/powerpoint/2010/main" val="423820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C9416FB6-42C0-4888-BC55-8C3508D2E118}"/>
              </a:ext>
            </a:extLst>
          </p:cNvPr>
          <p:cNvSpPr>
            <a:spLocks noGrp="1"/>
          </p:cNvSpPr>
          <p:nvPr>
            <p:ph type="body" sz="quarter" idx="13"/>
          </p:nvPr>
        </p:nvSpPr>
        <p:spPr>
          <a:xfrm>
            <a:off x="360000" y="972000"/>
            <a:ext cx="8416800" cy="1462856"/>
          </a:xfrm>
        </p:spPr>
        <p:txBody>
          <a:bodyPr>
            <a:normAutofit fontScale="85000" lnSpcReduction="20000"/>
          </a:bodyPr>
          <a:lstStyle/>
          <a:p>
            <a:r>
              <a:rPr lang="zh-CN" altLang="en-US" b="0" dirty="0">
                <a:solidFill>
                  <a:schemeClr val="tx1"/>
                </a:solidFill>
                <a:latin typeface="+mn-ea"/>
                <a:ea typeface="+mn-ea"/>
              </a:rPr>
              <a:t>  “零件批准程序”由四个等级组成。要求的最低零部件批准级别依据图纸规定。比如：如果图纸有对清洁度</a:t>
            </a:r>
            <a:r>
              <a:rPr lang="en-US" altLang="zh-CN" b="0" dirty="0">
                <a:solidFill>
                  <a:schemeClr val="tx1"/>
                </a:solidFill>
                <a:latin typeface="+mn-ea"/>
                <a:ea typeface="+mn-ea"/>
              </a:rPr>
              <a:t>/</a:t>
            </a:r>
            <a:r>
              <a:rPr lang="zh-CN" altLang="en-US" b="0" dirty="0">
                <a:solidFill>
                  <a:schemeClr val="tx1"/>
                </a:solidFill>
                <a:latin typeface="+mn-ea"/>
                <a:ea typeface="+mn-ea"/>
              </a:rPr>
              <a:t>材料性能的要求那最低零部件批准的等级为二级。有关键的强度性能要求的零部件、多种零件的装配总成以及有动态性能要求的零部件通常被</a:t>
            </a:r>
            <a:r>
              <a:rPr lang="zh-CN" altLang="en-US" b="0" dirty="0">
                <a:solidFill>
                  <a:srgbClr val="FF0000"/>
                </a:solidFill>
                <a:latin typeface="+mn-ea"/>
                <a:ea typeface="+mn-ea"/>
              </a:rPr>
              <a:t>默认为第三级零部件批准</a:t>
            </a:r>
            <a:r>
              <a:rPr lang="zh-CN" altLang="en-US" b="0" dirty="0">
                <a:solidFill>
                  <a:schemeClr val="tx1"/>
                </a:solidFill>
                <a:latin typeface="+mn-ea"/>
                <a:ea typeface="+mn-ea"/>
              </a:rPr>
              <a:t>。海斯特</a:t>
            </a:r>
            <a:r>
              <a:rPr lang="en-US" altLang="zh-CN" b="0" dirty="0">
                <a:solidFill>
                  <a:schemeClr val="tx1"/>
                </a:solidFill>
                <a:latin typeface="+mn-ea"/>
                <a:ea typeface="+mn-ea"/>
              </a:rPr>
              <a:t>-</a:t>
            </a:r>
            <a:r>
              <a:rPr lang="zh-CN" altLang="en-US" b="0" dirty="0">
                <a:solidFill>
                  <a:schemeClr val="tx1"/>
                </a:solidFill>
                <a:latin typeface="+mn-ea"/>
                <a:ea typeface="+mn-ea"/>
              </a:rPr>
              <a:t>耶鲁质量代表（</a:t>
            </a:r>
            <a:r>
              <a:rPr lang="en-US" altLang="zh-CN" b="0" dirty="0">
                <a:solidFill>
                  <a:schemeClr val="tx1"/>
                </a:solidFill>
                <a:latin typeface="+mn-ea"/>
                <a:ea typeface="+mn-ea"/>
              </a:rPr>
              <a:t>SQE</a:t>
            </a:r>
            <a:r>
              <a:rPr lang="zh-CN" altLang="en-US" b="0" dirty="0">
                <a:solidFill>
                  <a:schemeClr val="tx1"/>
                </a:solidFill>
                <a:latin typeface="+mn-ea"/>
                <a:ea typeface="+mn-ea"/>
              </a:rPr>
              <a:t>）会根据零部件复杂程度提升“零部件批准”等级。</a:t>
            </a:r>
            <a:endParaRPr lang="zh-CN" altLang="en-US" dirty="0">
              <a:solidFill>
                <a:schemeClr val="tx1"/>
              </a:solidFill>
              <a:latin typeface="+mn-ea"/>
              <a:ea typeface="+mn-ea"/>
            </a:endParaRPr>
          </a:p>
        </p:txBody>
      </p:sp>
      <p:pic>
        <p:nvPicPr>
          <p:cNvPr id="5" name="图片 4">
            <a:extLst>
              <a:ext uri="{FF2B5EF4-FFF2-40B4-BE49-F238E27FC236}">
                <a16:creationId xmlns:a16="http://schemas.microsoft.com/office/drawing/2014/main" id="{EF1A4C35-F52E-4425-A3A8-A348626F5225}"/>
              </a:ext>
            </a:extLst>
          </p:cNvPr>
          <p:cNvPicPr>
            <a:picLocks noChangeAspect="1"/>
          </p:cNvPicPr>
          <p:nvPr/>
        </p:nvPicPr>
        <p:blipFill>
          <a:blip r:embed="rId2"/>
          <a:stretch>
            <a:fillRect/>
          </a:stretch>
        </p:blipFill>
        <p:spPr>
          <a:xfrm>
            <a:off x="360000" y="2327997"/>
            <a:ext cx="5557100" cy="3978481"/>
          </a:xfrm>
          <a:prstGeom prst="rect">
            <a:avLst/>
          </a:prstGeom>
        </p:spPr>
      </p:pic>
      <p:sp>
        <p:nvSpPr>
          <p:cNvPr id="4" name="标题 3">
            <a:extLst>
              <a:ext uri="{FF2B5EF4-FFF2-40B4-BE49-F238E27FC236}">
                <a16:creationId xmlns:a16="http://schemas.microsoft.com/office/drawing/2014/main" id="{AC37143F-3AF8-4E31-A138-CD5BFAD8FF9C}"/>
              </a:ext>
            </a:extLst>
          </p:cNvPr>
          <p:cNvSpPr>
            <a:spLocks noGrp="1"/>
          </p:cNvSpPr>
          <p:nvPr>
            <p:ph type="title"/>
          </p:nvPr>
        </p:nvSpPr>
        <p:spPr/>
        <p:txBody>
          <a:bodyPr/>
          <a:lstStyle/>
          <a:p>
            <a:r>
              <a:rPr lang="zh-CN" altLang="en-US" dirty="0">
                <a:latin typeface="+mj-ea"/>
                <a:ea typeface="+mj-ea"/>
              </a:rPr>
              <a:t>海斯特</a:t>
            </a:r>
            <a:r>
              <a:rPr lang="en-US" altLang="zh-CN" dirty="0">
                <a:latin typeface="+mj-ea"/>
                <a:ea typeface="+mj-ea"/>
              </a:rPr>
              <a:t>-</a:t>
            </a:r>
            <a:r>
              <a:rPr lang="zh-CN" altLang="en-US" dirty="0">
                <a:latin typeface="+mj-ea"/>
                <a:ea typeface="+mj-ea"/>
              </a:rPr>
              <a:t>耶鲁</a:t>
            </a:r>
            <a:r>
              <a:rPr lang="en-US" altLang="zh-CN" dirty="0">
                <a:latin typeface="+mj-ea"/>
                <a:ea typeface="+mj-ea"/>
              </a:rPr>
              <a:t>PA</a:t>
            </a:r>
            <a:r>
              <a:rPr lang="zh-CN" altLang="en-US" dirty="0">
                <a:latin typeface="+mj-ea"/>
                <a:ea typeface="+mj-ea"/>
              </a:rPr>
              <a:t>的提交等级要求</a:t>
            </a:r>
          </a:p>
        </p:txBody>
      </p:sp>
      <p:sp>
        <p:nvSpPr>
          <p:cNvPr id="3" name="文本框 2">
            <a:extLst>
              <a:ext uri="{FF2B5EF4-FFF2-40B4-BE49-F238E27FC236}">
                <a16:creationId xmlns:a16="http://schemas.microsoft.com/office/drawing/2014/main" id="{3956B198-36A3-4490-84EF-A4B44EAE957B}"/>
              </a:ext>
            </a:extLst>
          </p:cNvPr>
          <p:cNvSpPr txBox="1"/>
          <p:nvPr/>
        </p:nvSpPr>
        <p:spPr bwMode="auto">
          <a:xfrm>
            <a:off x="5917100" y="3174715"/>
            <a:ext cx="2866900" cy="646331"/>
          </a:xfrm>
          <a:prstGeom prst="rect">
            <a:avLst/>
          </a:prstGeom>
          <a:noFill/>
          <a:ln>
            <a:miter lim="800000"/>
            <a:headEnd/>
            <a:tailEnd/>
          </a:ln>
        </p:spPr>
        <p:txBody>
          <a:bodyPr wrap="square" rtlCol="0">
            <a:prstTxWarp prst="textNoShape">
              <a:avLst/>
            </a:prstTxWarp>
            <a:spAutoFit/>
          </a:bodyPr>
          <a:lstStyle/>
          <a:p>
            <a:pPr marR="0" defTabSz="457200" rtl="0" eaLnBrk="1" fontAlgn="base" latinLnBrk="0" hangingPunct="1">
              <a:lnSpc>
                <a:spcPct val="100000"/>
              </a:lnSpc>
              <a:spcBef>
                <a:spcPct val="20000"/>
              </a:spcBef>
              <a:spcAft>
                <a:spcPct val="0"/>
              </a:spcAft>
              <a:buClrTx/>
              <a:buSzPct val="100000"/>
              <a:tabLst/>
            </a:pPr>
            <a:r>
              <a:rPr kumimoji="0" lang="zh-CN" altLang="en-US" sz="1800" b="0" i="0" u="none" strike="noStrike" kern="1200" cap="none" spc="0" normalizeH="0" baseline="0" noProof="0" dirty="0">
                <a:ln>
                  <a:noFill/>
                </a:ln>
                <a:solidFill>
                  <a:schemeClr val="tx1"/>
                </a:solidFill>
                <a:effectLst/>
                <a:uLnTx/>
                <a:uFillTx/>
                <a:latin typeface="+mn-ea"/>
                <a:ea typeface="+mn-ea"/>
                <a:cs typeface="Arial"/>
              </a:rPr>
              <a:t>提前根据</a:t>
            </a:r>
            <a:r>
              <a:rPr kumimoji="0" lang="en-US" altLang="zh-CN" sz="1800" b="0" i="0" u="none" strike="noStrike" kern="1200" cap="none" spc="0" normalizeH="0" baseline="0" noProof="0" dirty="0">
                <a:ln>
                  <a:noFill/>
                </a:ln>
                <a:solidFill>
                  <a:schemeClr val="tx1"/>
                </a:solidFill>
                <a:effectLst/>
                <a:uLnTx/>
                <a:uFillTx/>
                <a:latin typeface="+mn-ea"/>
                <a:ea typeface="+mn-ea"/>
                <a:cs typeface="Arial"/>
              </a:rPr>
              <a:t>SQE</a:t>
            </a:r>
            <a:r>
              <a:rPr kumimoji="0" lang="zh-CN" altLang="en-US" sz="1800" b="0" i="0" u="none" strike="noStrike" kern="1200" cap="none" spc="0" normalizeH="0" baseline="0" noProof="0" dirty="0">
                <a:ln>
                  <a:noFill/>
                </a:ln>
                <a:solidFill>
                  <a:schemeClr val="tx1"/>
                </a:solidFill>
                <a:effectLst/>
                <a:uLnTx/>
                <a:uFillTx/>
                <a:latin typeface="+mn-ea"/>
                <a:ea typeface="+mn-ea"/>
                <a:cs typeface="Arial"/>
              </a:rPr>
              <a:t>要求，确认需要提交哪些内容！</a:t>
            </a:r>
          </a:p>
        </p:txBody>
      </p:sp>
    </p:spTree>
    <p:extLst>
      <p:ext uri="{BB962C8B-B14F-4D97-AF65-F5344CB8AC3E}">
        <p14:creationId xmlns:p14="http://schemas.microsoft.com/office/powerpoint/2010/main" val="741254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5"/>
          </p:nvPr>
        </p:nvSpPr>
        <p:spPr>
          <a:xfrm>
            <a:off x="359999" y="955498"/>
            <a:ext cx="8416800" cy="5322012"/>
          </a:xfrm>
        </p:spPr>
        <p:txBody>
          <a:bodyPr>
            <a:normAutofit fontScale="77500" lnSpcReduction="20000"/>
          </a:bodyPr>
          <a:lstStyle/>
          <a:p>
            <a:pPr marL="0" indent="0">
              <a:buNone/>
            </a:pPr>
            <a:endParaRPr lang="en-US" altLang="zh-CN" b="1" dirty="0">
              <a:solidFill>
                <a:schemeClr val="tx1"/>
              </a:solidFill>
              <a:latin typeface="+mn-ea"/>
              <a:ea typeface="+mn-ea"/>
            </a:endParaRPr>
          </a:p>
          <a:p>
            <a:pPr marL="457200" indent="-457200">
              <a:buFont typeface="+mj-lt"/>
              <a:buAutoNum type="arabicPeriod"/>
            </a:pPr>
            <a:r>
              <a:rPr lang="en-US" altLang="zh-CN" dirty="0">
                <a:solidFill>
                  <a:srgbClr val="FF0000"/>
                </a:solidFill>
                <a:latin typeface="+mn-ea"/>
                <a:ea typeface="+mn-ea"/>
              </a:rPr>
              <a:t>PA </a:t>
            </a:r>
            <a:r>
              <a:rPr lang="zh-CN" altLang="en-US" dirty="0">
                <a:solidFill>
                  <a:srgbClr val="FF0000"/>
                </a:solidFill>
                <a:latin typeface="+mn-ea"/>
                <a:ea typeface="+mn-ea"/>
              </a:rPr>
              <a:t>封面的填写：零部件批准表（</a:t>
            </a:r>
            <a:r>
              <a:rPr lang="en-US" altLang="zh-CN" dirty="0">
                <a:solidFill>
                  <a:srgbClr val="FF0000"/>
                </a:solidFill>
                <a:latin typeface="+mn-ea"/>
                <a:ea typeface="+mn-ea"/>
              </a:rPr>
              <a:t>DCN2518</a:t>
            </a:r>
            <a:r>
              <a:rPr lang="zh-CN" altLang="en-US" dirty="0">
                <a:solidFill>
                  <a:srgbClr val="FF0000"/>
                </a:solidFill>
                <a:latin typeface="+mn-ea"/>
                <a:ea typeface="+mn-ea"/>
              </a:rPr>
              <a:t>）</a:t>
            </a:r>
            <a:endParaRPr lang="en-US" altLang="zh-CN" dirty="0">
              <a:solidFill>
                <a:srgbClr val="FF0000"/>
              </a:solidFill>
              <a:latin typeface="+mn-ea"/>
              <a:ea typeface="+mn-ea"/>
            </a:endParaRPr>
          </a:p>
          <a:p>
            <a:pPr marL="457200" indent="-457200">
              <a:buFont typeface="+mj-lt"/>
              <a:buAutoNum type="arabicPeriod"/>
            </a:pPr>
            <a:r>
              <a:rPr lang="zh-CN" altLang="en-US" dirty="0">
                <a:solidFill>
                  <a:schemeClr val="tx1"/>
                </a:solidFill>
                <a:latin typeface="+mn-ea"/>
                <a:ea typeface="+mn-ea"/>
              </a:rPr>
              <a:t>附上尺寸编号的图纸：气泡图</a:t>
            </a:r>
            <a:endParaRPr lang="en-US" altLang="zh-CN" dirty="0">
              <a:solidFill>
                <a:schemeClr val="tx1"/>
              </a:solidFill>
              <a:latin typeface="+mn-ea"/>
              <a:ea typeface="+mn-ea"/>
            </a:endParaRPr>
          </a:p>
          <a:p>
            <a:pPr marL="457200" indent="-457200">
              <a:buFont typeface="+mj-lt"/>
              <a:buAutoNum type="arabicPeriod"/>
            </a:pPr>
            <a:r>
              <a:rPr lang="en-US" altLang="zh-CN" dirty="0">
                <a:solidFill>
                  <a:srgbClr val="FF0000"/>
                </a:solidFill>
                <a:latin typeface="+mn-ea"/>
                <a:ea typeface="+mn-ea"/>
              </a:rPr>
              <a:t>Hyster-Yale </a:t>
            </a:r>
            <a:r>
              <a:rPr lang="zh-CN" altLang="en-US" dirty="0">
                <a:solidFill>
                  <a:srgbClr val="FF0000"/>
                </a:solidFill>
                <a:latin typeface="+mn-ea"/>
                <a:ea typeface="+mn-ea"/>
              </a:rPr>
              <a:t>尺寸报告</a:t>
            </a:r>
            <a:endParaRPr lang="en-US" altLang="zh-CN" dirty="0">
              <a:solidFill>
                <a:srgbClr val="FF0000"/>
              </a:solidFill>
              <a:latin typeface="+mn-ea"/>
              <a:ea typeface="+mn-ea"/>
            </a:endParaRPr>
          </a:p>
          <a:p>
            <a:pPr marL="457200" indent="-457200">
              <a:buFont typeface="+mj-lt"/>
              <a:buAutoNum type="arabicPeriod"/>
            </a:pPr>
            <a:r>
              <a:rPr lang="zh-CN" altLang="en-US" dirty="0">
                <a:solidFill>
                  <a:schemeClr val="tx1"/>
                </a:solidFill>
                <a:latin typeface="+mn-ea"/>
                <a:ea typeface="+mn-ea"/>
              </a:rPr>
              <a:t>外观检验报告</a:t>
            </a:r>
            <a:endParaRPr lang="en-US" altLang="zh-CN" dirty="0">
              <a:solidFill>
                <a:schemeClr val="tx1"/>
              </a:solidFill>
              <a:latin typeface="+mn-ea"/>
              <a:ea typeface="+mn-ea"/>
            </a:endParaRPr>
          </a:p>
          <a:p>
            <a:pPr marL="457200" indent="-457200">
              <a:buFont typeface="+mj-lt"/>
              <a:buAutoNum type="arabicPeriod"/>
            </a:pPr>
            <a:r>
              <a:rPr lang="zh-CN" altLang="en-US" dirty="0">
                <a:solidFill>
                  <a:schemeClr val="tx1"/>
                </a:solidFill>
                <a:latin typeface="+mn-ea"/>
                <a:ea typeface="+mn-ea"/>
              </a:rPr>
              <a:t>材料测试报告</a:t>
            </a:r>
            <a:endParaRPr lang="en-US" altLang="zh-CN" dirty="0">
              <a:solidFill>
                <a:schemeClr val="tx1"/>
              </a:solidFill>
              <a:latin typeface="+mn-ea"/>
              <a:ea typeface="+mn-ea"/>
            </a:endParaRPr>
          </a:p>
          <a:p>
            <a:pPr marL="457200" indent="-457200">
              <a:buFont typeface="+mj-lt"/>
              <a:buAutoNum type="arabicPeriod"/>
            </a:pPr>
            <a:r>
              <a:rPr lang="zh-CN" altLang="en-US" dirty="0">
                <a:solidFill>
                  <a:schemeClr val="tx1"/>
                </a:solidFill>
                <a:latin typeface="+mn-ea"/>
                <a:ea typeface="+mn-ea"/>
              </a:rPr>
              <a:t>功能测试报告</a:t>
            </a:r>
            <a:endParaRPr lang="en-US" altLang="zh-CN" dirty="0">
              <a:solidFill>
                <a:schemeClr val="tx1"/>
              </a:solidFill>
              <a:latin typeface="+mn-ea"/>
              <a:ea typeface="+mn-ea"/>
            </a:endParaRPr>
          </a:p>
          <a:p>
            <a:pPr marL="457200" indent="-457200">
              <a:buFont typeface="+mj-lt"/>
              <a:buAutoNum type="arabicPeriod"/>
            </a:pPr>
            <a:r>
              <a:rPr lang="zh-CN" altLang="en-US" dirty="0">
                <a:solidFill>
                  <a:schemeClr val="tx1"/>
                </a:solidFill>
                <a:latin typeface="+mn-ea"/>
                <a:ea typeface="+mn-ea"/>
              </a:rPr>
              <a:t>产品认证</a:t>
            </a:r>
            <a:endParaRPr lang="en-US" altLang="zh-CN" dirty="0">
              <a:solidFill>
                <a:schemeClr val="tx1"/>
              </a:solidFill>
              <a:latin typeface="+mn-ea"/>
              <a:ea typeface="+mn-ea"/>
            </a:endParaRPr>
          </a:p>
          <a:p>
            <a:pPr marL="457200" indent="-457200">
              <a:buFont typeface="+mj-lt"/>
              <a:buAutoNum type="arabicPeriod"/>
            </a:pPr>
            <a:r>
              <a:rPr lang="zh-CN" altLang="en-US" dirty="0">
                <a:solidFill>
                  <a:schemeClr val="tx1"/>
                </a:solidFill>
                <a:latin typeface="+mn-ea"/>
                <a:ea typeface="+mn-ea"/>
              </a:rPr>
              <a:t>控制计划</a:t>
            </a:r>
            <a:endParaRPr lang="en-US" altLang="zh-CN" dirty="0">
              <a:solidFill>
                <a:schemeClr val="tx1"/>
              </a:solidFill>
              <a:latin typeface="+mn-ea"/>
              <a:ea typeface="+mn-ea"/>
            </a:endParaRPr>
          </a:p>
          <a:p>
            <a:pPr marL="457200" indent="-457200">
              <a:buFont typeface="+mj-lt"/>
              <a:buAutoNum type="arabicPeriod"/>
            </a:pPr>
            <a:r>
              <a:rPr lang="zh-CN" altLang="en-US" dirty="0">
                <a:solidFill>
                  <a:schemeClr val="tx1"/>
                </a:solidFill>
                <a:latin typeface="+mn-ea"/>
                <a:ea typeface="+mn-ea"/>
              </a:rPr>
              <a:t>液压清洁</a:t>
            </a:r>
            <a:endParaRPr lang="en-US" altLang="zh-CN" dirty="0">
              <a:solidFill>
                <a:schemeClr val="tx1"/>
              </a:solidFill>
              <a:latin typeface="+mn-ea"/>
              <a:ea typeface="+mn-ea"/>
            </a:endParaRPr>
          </a:p>
          <a:p>
            <a:pPr marL="457200" indent="-457200">
              <a:buFont typeface="+mj-lt"/>
              <a:buAutoNum type="arabicPeriod"/>
            </a:pPr>
            <a:r>
              <a:rPr lang="zh-CN" altLang="en-US" dirty="0">
                <a:solidFill>
                  <a:schemeClr val="tx1"/>
                </a:solidFill>
                <a:latin typeface="+mn-ea"/>
                <a:ea typeface="+mn-ea"/>
              </a:rPr>
              <a:t>过程</a:t>
            </a:r>
            <a:r>
              <a:rPr lang="en-US" altLang="zh-CN" dirty="0">
                <a:solidFill>
                  <a:schemeClr val="tx1"/>
                </a:solidFill>
                <a:latin typeface="+mn-ea"/>
                <a:ea typeface="+mn-ea"/>
              </a:rPr>
              <a:t>PFMEA</a:t>
            </a:r>
          </a:p>
          <a:p>
            <a:pPr marL="457200" indent="-457200">
              <a:buFont typeface="+mj-lt"/>
              <a:buAutoNum type="arabicPeriod"/>
            </a:pPr>
            <a:r>
              <a:rPr lang="zh-CN" altLang="en-US" dirty="0">
                <a:solidFill>
                  <a:schemeClr val="tx1"/>
                </a:solidFill>
                <a:latin typeface="+mn-ea"/>
                <a:ea typeface="+mn-ea"/>
              </a:rPr>
              <a:t>工艺流程图</a:t>
            </a:r>
            <a:endParaRPr lang="en-US" altLang="zh-CN" dirty="0">
              <a:solidFill>
                <a:schemeClr val="tx1"/>
              </a:solidFill>
              <a:latin typeface="+mn-ea"/>
              <a:ea typeface="+mn-ea"/>
            </a:endParaRPr>
          </a:p>
          <a:p>
            <a:pPr marL="457200" indent="-457200">
              <a:buFont typeface="+mj-lt"/>
              <a:buAutoNum type="arabicPeriod"/>
            </a:pPr>
            <a:r>
              <a:rPr lang="zh-CN" altLang="en-US" dirty="0">
                <a:solidFill>
                  <a:schemeClr val="tx1"/>
                </a:solidFill>
                <a:latin typeface="+mn-ea"/>
                <a:ea typeface="+mn-ea"/>
              </a:rPr>
              <a:t>工装检具</a:t>
            </a:r>
            <a:endParaRPr lang="en-US" altLang="zh-CN" dirty="0">
              <a:solidFill>
                <a:schemeClr val="tx1"/>
              </a:solidFill>
              <a:latin typeface="+mn-ea"/>
              <a:ea typeface="+mn-ea"/>
            </a:endParaRPr>
          </a:p>
          <a:p>
            <a:pPr marL="457200" indent="-457200">
              <a:buFont typeface="+mj-lt"/>
              <a:buAutoNum type="arabicPeriod"/>
            </a:pPr>
            <a:r>
              <a:rPr lang="en-US" altLang="zh-CN" dirty="0">
                <a:solidFill>
                  <a:schemeClr val="tx1"/>
                </a:solidFill>
                <a:latin typeface="+mn-ea"/>
                <a:ea typeface="+mn-ea"/>
              </a:rPr>
              <a:t>MSA</a:t>
            </a:r>
            <a:r>
              <a:rPr lang="zh-CN" altLang="en-US" dirty="0">
                <a:solidFill>
                  <a:schemeClr val="tx1"/>
                </a:solidFill>
                <a:latin typeface="+mn-ea"/>
                <a:ea typeface="+mn-ea"/>
              </a:rPr>
              <a:t>：量具的重复性再现性研究（关键特性和关键尺寸）</a:t>
            </a:r>
            <a:endParaRPr lang="en-US" altLang="zh-CN" dirty="0">
              <a:solidFill>
                <a:schemeClr val="tx1"/>
              </a:solidFill>
              <a:latin typeface="+mn-ea"/>
              <a:ea typeface="+mn-ea"/>
            </a:endParaRPr>
          </a:p>
          <a:p>
            <a:pPr marL="457200" indent="-457200">
              <a:buFont typeface="+mj-lt"/>
              <a:buAutoNum type="arabicPeriod"/>
            </a:pPr>
            <a:r>
              <a:rPr lang="en-US" altLang="zh-CN" dirty="0">
                <a:solidFill>
                  <a:schemeClr val="tx1"/>
                </a:solidFill>
                <a:latin typeface="+mn-ea"/>
                <a:ea typeface="+mn-ea"/>
              </a:rPr>
              <a:t>PPK</a:t>
            </a:r>
            <a:r>
              <a:rPr lang="zh-CN" altLang="en-US" dirty="0">
                <a:solidFill>
                  <a:schemeClr val="tx1"/>
                </a:solidFill>
                <a:latin typeface="+mn-ea"/>
                <a:ea typeface="+mn-ea"/>
              </a:rPr>
              <a:t>：短期过程能力研究（关键特性和关键尺寸）</a:t>
            </a:r>
            <a:endParaRPr lang="en-US" altLang="zh-CN" dirty="0">
              <a:solidFill>
                <a:schemeClr val="tx1"/>
              </a:solidFill>
              <a:latin typeface="+mn-ea"/>
              <a:ea typeface="+mn-ea"/>
            </a:endParaRPr>
          </a:p>
          <a:p>
            <a:pPr marL="457200" indent="-457200">
              <a:buFont typeface="+mj-lt"/>
              <a:buAutoNum type="arabicPeriod"/>
            </a:pPr>
            <a:r>
              <a:rPr lang="en-US" altLang="zh-CN" dirty="0">
                <a:solidFill>
                  <a:schemeClr val="tx1"/>
                </a:solidFill>
                <a:latin typeface="+mn-ea"/>
                <a:ea typeface="+mn-ea"/>
              </a:rPr>
              <a:t>CTQ </a:t>
            </a:r>
            <a:r>
              <a:rPr lang="zh-CN" altLang="en-US" dirty="0">
                <a:solidFill>
                  <a:schemeClr val="tx1"/>
                </a:solidFill>
                <a:latin typeface="+mn-ea"/>
                <a:ea typeface="+mn-ea"/>
              </a:rPr>
              <a:t>检验计划</a:t>
            </a:r>
            <a:endParaRPr lang="en-US" altLang="zh-CN" dirty="0">
              <a:solidFill>
                <a:schemeClr val="tx1"/>
              </a:solidFill>
              <a:latin typeface="+mn-ea"/>
              <a:ea typeface="+mn-ea"/>
            </a:endParaRPr>
          </a:p>
          <a:p>
            <a:pPr marL="457200" indent="-457200">
              <a:buFont typeface="+mj-lt"/>
              <a:buAutoNum type="arabicPeriod"/>
            </a:pPr>
            <a:r>
              <a:rPr lang="zh-CN" altLang="en-US" dirty="0">
                <a:solidFill>
                  <a:schemeClr val="tx1"/>
                </a:solidFill>
                <a:latin typeface="+mn-ea"/>
                <a:ea typeface="+mn-ea"/>
              </a:rPr>
              <a:t>包装方案</a:t>
            </a:r>
            <a:endParaRPr lang="en-US" altLang="zh-CN" dirty="0">
              <a:solidFill>
                <a:schemeClr val="tx1"/>
              </a:solidFill>
              <a:latin typeface="+mn-ea"/>
              <a:ea typeface="+mn-ea"/>
            </a:endParaRPr>
          </a:p>
          <a:p>
            <a:pPr>
              <a:buFont typeface="Wingdings" panose="05000000000000000000" pitchFamily="2" charset="2"/>
              <a:buChar char="ü"/>
            </a:pPr>
            <a:endParaRPr lang="en-US" dirty="0">
              <a:latin typeface="+mn-ea"/>
              <a:ea typeface="+mn-ea"/>
            </a:endParaRPr>
          </a:p>
        </p:txBody>
      </p:sp>
      <p:sp>
        <p:nvSpPr>
          <p:cNvPr id="3" name="标题 3">
            <a:extLst>
              <a:ext uri="{FF2B5EF4-FFF2-40B4-BE49-F238E27FC236}">
                <a16:creationId xmlns:a16="http://schemas.microsoft.com/office/drawing/2014/main" id="{5F4E1720-8081-4C8B-9D4D-2B1429F45C70}"/>
              </a:ext>
            </a:extLst>
          </p:cNvPr>
          <p:cNvSpPr>
            <a:spLocks noGrp="1"/>
          </p:cNvSpPr>
          <p:nvPr>
            <p:ph type="title"/>
          </p:nvPr>
        </p:nvSpPr>
        <p:spPr>
          <a:xfrm>
            <a:off x="360000" y="88215"/>
            <a:ext cx="6556076" cy="727075"/>
          </a:xfrm>
        </p:spPr>
        <p:txBody>
          <a:bodyPr/>
          <a:lstStyle/>
          <a:p>
            <a:r>
              <a:rPr lang="zh-CN" altLang="en-US" dirty="0">
                <a:latin typeface="+mj-ea"/>
                <a:ea typeface="+mj-ea"/>
              </a:rPr>
              <a:t>海斯特</a:t>
            </a:r>
            <a:r>
              <a:rPr lang="en-US" altLang="zh-CN" dirty="0">
                <a:latin typeface="+mj-ea"/>
                <a:ea typeface="+mj-ea"/>
              </a:rPr>
              <a:t>-</a:t>
            </a:r>
            <a:r>
              <a:rPr lang="zh-CN" altLang="en-US" dirty="0">
                <a:latin typeface="+mj-ea"/>
                <a:ea typeface="+mj-ea"/>
              </a:rPr>
              <a:t>耶鲁</a:t>
            </a:r>
            <a:r>
              <a:rPr lang="en-US" altLang="zh-CN" dirty="0">
                <a:latin typeface="+mj-ea"/>
                <a:ea typeface="+mj-ea"/>
              </a:rPr>
              <a:t>PA</a:t>
            </a:r>
            <a:r>
              <a:rPr lang="zh-CN" altLang="en-US" dirty="0">
                <a:latin typeface="+mj-ea"/>
                <a:ea typeface="+mj-ea"/>
              </a:rPr>
              <a:t>报告具体填写要求</a:t>
            </a:r>
          </a:p>
        </p:txBody>
      </p:sp>
      <p:sp>
        <p:nvSpPr>
          <p:cNvPr id="4" name="云形 3">
            <a:extLst>
              <a:ext uri="{FF2B5EF4-FFF2-40B4-BE49-F238E27FC236}">
                <a16:creationId xmlns:a16="http://schemas.microsoft.com/office/drawing/2014/main" id="{63941401-79FB-471B-80F7-636A63EDE5F4}"/>
              </a:ext>
            </a:extLst>
          </p:cNvPr>
          <p:cNvSpPr/>
          <p:nvPr/>
        </p:nvSpPr>
        <p:spPr>
          <a:xfrm>
            <a:off x="5537771" y="2695682"/>
            <a:ext cx="2928135" cy="1466636"/>
          </a:xfrm>
          <a:prstGeom prst="cloud">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a:solidFill>
                  <a:schemeClr val="tx1"/>
                </a:solidFill>
              </a:rPr>
              <a:t>红色：必须使用</a:t>
            </a:r>
            <a:r>
              <a:rPr lang="en-US" altLang="zh-CN" dirty="0">
                <a:solidFill>
                  <a:schemeClr val="tx1"/>
                </a:solidFill>
              </a:rPr>
              <a:t>Hyster-Yale </a:t>
            </a:r>
            <a:r>
              <a:rPr lang="zh-CN" altLang="en-US" dirty="0">
                <a:solidFill>
                  <a:schemeClr val="tx1"/>
                </a:solidFill>
              </a:rPr>
              <a:t>标准格式！</a:t>
            </a:r>
          </a:p>
        </p:txBody>
      </p:sp>
    </p:spTree>
    <p:extLst>
      <p:ext uri="{BB962C8B-B14F-4D97-AF65-F5344CB8AC3E}">
        <p14:creationId xmlns:p14="http://schemas.microsoft.com/office/powerpoint/2010/main" val="1876581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a:latin typeface="+mj-ea"/>
                <a:ea typeface="+mj-ea"/>
                <a:cs typeface="Arial" panose="020B0604020202020204" pitchFamily="34" charset="0"/>
              </a:rPr>
              <a:t>1-PA </a:t>
            </a:r>
            <a:r>
              <a:rPr lang="zh-CN" altLang="en-US" dirty="0">
                <a:latin typeface="+mj-ea"/>
                <a:ea typeface="+mj-ea"/>
                <a:cs typeface="Arial" panose="020B0604020202020204" pitchFamily="34" charset="0"/>
              </a:rPr>
              <a:t>封面的填写（</a:t>
            </a:r>
            <a:r>
              <a:rPr lang="en-US" altLang="zh-CN" dirty="0">
                <a:latin typeface="+mj-ea"/>
                <a:ea typeface="+mj-ea"/>
                <a:cs typeface="Arial" panose="020B0604020202020204" pitchFamily="34" charset="0"/>
              </a:rPr>
              <a:t>1</a:t>
            </a:r>
            <a:r>
              <a:rPr lang="zh-CN" altLang="en-US" dirty="0">
                <a:latin typeface="+mj-ea"/>
                <a:ea typeface="+mj-ea"/>
                <a:cs typeface="Arial" panose="020B0604020202020204" pitchFamily="34" charset="0"/>
              </a:rPr>
              <a:t>）</a:t>
            </a:r>
            <a:endParaRPr lang="en-US" dirty="0">
              <a:latin typeface="+mj-ea"/>
              <a:ea typeface="+mj-ea"/>
            </a:endParaRPr>
          </a:p>
        </p:txBody>
      </p:sp>
      <p:sp>
        <p:nvSpPr>
          <p:cNvPr id="4" name="TextBox 3"/>
          <p:cNvSpPr txBox="1"/>
          <p:nvPr/>
        </p:nvSpPr>
        <p:spPr bwMode="auto">
          <a:xfrm>
            <a:off x="714375" y="4544840"/>
            <a:ext cx="7715250" cy="1311128"/>
          </a:xfrm>
          <a:prstGeom prst="rect">
            <a:avLst/>
          </a:prstGeom>
          <a:noFill/>
          <a:ln>
            <a:miter lim="800000"/>
            <a:headEnd/>
            <a:tailEnd/>
          </a:ln>
        </p:spPr>
        <p:txBody>
          <a:bodyPr wrap="square" rtlCol="0">
            <a:prstTxWarp prst="textNoShape">
              <a:avLst/>
            </a:prstTxWarp>
            <a:spAutoFit/>
          </a:bodyPr>
          <a:lstStyle/>
          <a:p>
            <a:pPr marR="0" defTabSz="457200" rtl="0" eaLnBrk="1" fontAlgn="base" latinLnBrk="0" hangingPunct="1">
              <a:lnSpc>
                <a:spcPct val="100000"/>
              </a:lnSpc>
              <a:spcBef>
                <a:spcPct val="20000"/>
              </a:spcBef>
              <a:spcAft>
                <a:spcPct val="0"/>
              </a:spcAft>
              <a:buClrTx/>
              <a:buSzPct val="100000"/>
              <a:tabLst/>
            </a:pPr>
            <a:r>
              <a:rPr kumimoji="0" lang="en-US" altLang="zh-CN" sz="1800" b="0" i="0" u="none" strike="noStrike" kern="1200" cap="none" spc="0" normalizeH="0" baseline="0" noProof="0" dirty="0">
                <a:ln>
                  <a:noFill/>
                </a:ln>
                <a:solidFill>
                  <a:schemeClr val="tx1"/>
                </a:solidFill>
                <a:effectLst/>
                <a:uLnTx/>
                <a:uFillTx/>
                <a:latin typeface="+mn-ea"/>
                <a:ea typeface="+mn-ea"/>
                <a:cs typeface="Arial"/>
              </a:rPr>
              <a:t>1.</a:t>
            </a:r>
            <a:r>
              <a:rPr kumimoji="0" lang="zh-CN" altLang="en-US" sz="1800" b="0" i="0" u="none" strike="noStrike" kern="1200" cap="none" spc="0" normalizeH="0" baseline="0" noProof="0" dirty="0">
                <a:ln>
                  <a:noFill/>
                </a:ln>
                <a:solidFill>
                  <a:schemeClr val="tx1"/>
                </a:solidFill>
                <a:effectLst/>
                <a:uLnTx/>
                <a:uFillTx/>
                <a:latin typeface="+mn-ea"/>
                <a:ea typeface="+mn-ea"/>
                <a:cs typeface="Arial"/>
              </a:rPr>
              <a:t>填写要</a:t>
            </a:r>
            <a:r>
              <a:rPr lang="zh-CN" altLang="en-US" dirty="0">
                <a:latin typeface="+mn-ea"/>
                <a:ea typeface="+mn-ea"/>
                <a:cs typeface="Arial"/>
              </a:rPr>
              <a:t>提交</a:t>
            </a:r>
            <a:r>
              <a:rPr lang="en-US" altLang="zh-CN" dirty="0">
                <a:latin typeface="+mn-ea"/>
                <a:ea typeface="+mn-ea"/>
                <a:cs typeface="Arial"/>
              </a:rPr>
              <a:t>PA</a:t>
            </a:r>
            <a:r>
              <a:rPr kumimoji="0" lang="zh-CN" altLang="en-US" sz="1800" b="0" i="0" u="none" strike="noStrike" kern="1200" cap="none" spc="0" normalizeH="0" baseline="0" noProof="0" dirty="0">
                <a:ln>
                  <a:noFill/>
                </a:ln>
                <a:solidFill>
                  <a:schemeClr val="tx1"/>
                </a:solidFill>
                <a:effectLst/>
                <a:uLnTx/>
                <a:uFillTx/>
                <a:latin typeface="+mn-ea"/>
                <a:ea typeface="+mn-ea"/>
                <a:cs typeface="Arial"/>
              </a:rPr>
              <a:t>的基本信息</a:t>
            </a:r>
            <a:r>
              <a:rPr kumimoji="0" lang="en-US" altLang="zh-CN" sz="1800" b="0" i="0" u="none" strike="noStrike" kern="1200" cap="none" spc="0" normalizeH="0" baseline="0" noProof="0" dirty="0">
                <a:ln>
                  <a:noFill/>
                </a:ln>
                <a:solidFill>
                  <a:schemeClr val="tx1"/>
                </a:solidFill>
                <a:effectLst/>
                <a:uLnTx/>
                <a:uFillTx/>
                <a:latin typeface="+mn-ea"/>
                <a:ea typeface="+mn-ea"/>
                <a:cs typeface="Arial"/>
              </a:rPr>
              <a:t>,</a:t>
            </a:r>
            <a:r>
              <a:rPr kumimoji="0" lang="zh-CN" altLang="en-US" sz="1800" b="0" i="0" u="none" strike="noStrike" kern="1200" cap="none" spc="0" normalizeH="0" baseline="0" noProof="0" dirty="0">
                <a:ln>
                  <a:noFill/>
                </a:ln>
                <a:solidFill>
                  <a:schemeClr val="tx1"/>
                </a:solidFill>
                <a:effectLst/>
                <a:uLnTx/>
                <a:uFillTx/>
                <a:latin typeface="+mn-ea"/>
                <a:ea typeface="+mn-ea"/>
                <a:cs typeface="Arial"/>
              </a:rPr>
              <a:t>包括日期和供应商信息，以及报告提交给海斯特相关</a:t>
            </a:r>
            <a:r>
              <a:rPr kumimoji="0" lang="en-US" altLang="zh-CN" sz="1800" b="0" i="0" u="none" strike="noStrike" kern="1200" cap="none" spc="0" normalizeH="0" baseline="0" noProof="0" dirty="0">
                <a:ln>
                  <a:noFill/>
                </a:ln>
                <a:solidFill>
                  <a:schemeClr val="tx1"/>
                </a:solidFill>
                <a:effectLst/>
                <a:uLnTx/>
                <a:uFillTx/>
                <a:latin typeface="+mn-ea"/>
                <a:ea typeface="+mn-ea"/>
                <a:cs typeface="Arial"/>
              </a:rPr>
              <a:t>SQE</a:t>
            </a:r>
            <a:r>
              <a:rPr kumimoji="0" lang="zh-CN" altLang="en-US" sz="1800" b="0" i="0" u="none" strike="noStrike" kern="1200" cap="none" spc="0" normalizeH="0" baseline="0" noProof="0" dirty="0">
                <a:ln>
                  <a:noFill/>
                </a:ln>
                <a:solidFill>
                  <a:schemeClr val="tx1"/>
                </a:solidFill>
                <a:effectLst/>
                <a:uLnTx/>
                <a:uFillTx/>
                <a:latin typeface="+mn-ea"/>
                <a:ea typeface="+mn-ea"/>
                <a:cs typeface="Arial"/>
              </a:rPr>
              <a:t>的相关信息；</a:t>
            </a:r>
            <a:endParaRPr kumimoji="0" lang="en-US" altLang="zh-CN" sz="1800" b="0" i="0" u="none" strike="noStrike" kern="1200" cap="none" spc="0" normalizeH="0" baseline="0" noProof="0" dirty="0">
              <a:ln>
                <a:noFill/>
              </a:ln>
              <a:solidFill>
                <a:schemeClr val="tx1"/>
              </a:solidFill>
              <a:effectLst/>
              <a:uLnTx/>
              <a:uFillTx/>
              <a:latin typeface="+mn-ea"/>
              <a:ea typeface="+mn-ea"/>
              <a:cs typeface="Arial"/>
            </a:endParaRPr>
          </a:p>
          <a:p>
            <a:pPr marR="0" defTabSz="457200" rtl="0" eaLnBrk="1" fontAlgn="base" latinLnBrk="0" hangingPunct="1">
              <a:lnSpc>
                <a:spcPct val="100000"/>
              </a:lnSpc>
              <a:spcBef>
                <a:spcPct val="20000"/>
              </a:spcBef>
              <a:spcAft>
                <a:spcPct val="0"/>
              </a:spcAft>
              <a:buClrTx/>
              <a:buSzPct val="100000"/>
              <a:tabLst/>
            </a:pPr>
            <a:r>
              <a:rPr kumimoji="0" lang="en-US" sz="1800" b="0" i="0" u="none" strike="noStrike" kern="1200" cap="none" spc="0" normalizeH="0" baseline="0" noProof="0" dirty="0">
                <a:ln>
                  <a:noFill/>
                </a:ln>
                <a:solidFill>
                  <a:schemeClr val="tx1"/>
                </a:solidFill>
                <a:effectLst/>
                <a:uLnTx/>
                <a:uFillTx/>
                <a:latin typeface="+mn-ea"/>
                <a:ea typeface="+mn-ea"/>
                <a:cs typeface="Arial"/>
              </a:rPr>
              <a:t>2.</a:t>
            </a:r>
            <a:r>
              <a:rPr kumimoji="0" lang="zh-CN" altLang="en-US" sz="1800" b="0" i="0" u="none" strike="noStrike" kern="1200" cap="none" spc="0" normalizeH="0" baseline="0" noProof="0" dirty="0">
                <a:ln>
                  <a:noFill/>
                </a:ln>
                <a:solidFill>
                  <a:schemeClr val="tx1"/>
                </a:solidFill>
                <a:effectLst/>
                <a:uLnTx/>
                <a:uFillTx/>
                <a:latin typeface="+mn-ea"/>
                <a:ea typeface="+mn-ea"/>
                <a:cs typeface="Arial"/>
              </a:rPr>
              <a:t>填写零件名称，零件号和版本号信息；</a:t>
            </a:r>
            <a:endParaRPr kumimoji="0" lang="en-US" altLang="zh-CN" sz="1800" b="0" i="0" u="none" strike="noStrike" kern="1200" cap="none" spc="0" normalizeH="0" baseline="0" noProof="0" dirty="0">
              <a:ln>
                <a:noFill/>
              </a:ln>
              <a:solidFill>
                <a:schemeClr val="tx1"/>
              </a:solidFill>
              <a:effectLst/>
              <a:uLnTx/>
              <a:uFillTx/>
              <a:latin typeface="+mn-ea"/>
              <a:ea typeface="+mn-ea"/>
              <a:cs typeface="Arial"/>
            </a:endParaRPr>
          </a:p>
          <a:p>
            <a:pPr marR="0" defTabSz="457200" rtl="0" eaLnBrk="1" fontAlgn="base" latinLnBrk="0" hangingPunct="1">
              <a:lnSpc>
                <a:spcPct val="100000"/>
              </a:lnSpc>
              <a:spcBef>
                <a:spcPct val="20000"/>
              </a:spcBef>
              <a:spcAft>
                <a:spcPct val="0"/>
              </a:spcAft>
              <a:buClrTx/>
              <a:buSzPct val="100000"/>
              <a:tabLst/>
            </a:pPr>
            <a:r>
              <a:rPr lang="en-US" dirty="0">
                <a:latin typeface="+mn-ea"/>
                <a:ea typeface="+mn-ea"/>
                <a:cs typeface="Arial"/>
              </a:rPr>
              <a:t>3.</a:t>
            </a:r>
            <a:r>
              <a:rPr lang="zh-CN" altLang="en-US" dirty="0">
                <a:latin typeface="+mn-ea"/>
                <a:ea typeface="+mn-ea"/>
                <a:cs typeface="Arial"/>
              </a:rPr>
              <a:t>填写提交</a:t>
            </a:r>
            <a:r>
              <a:rPr lang="en-US" altLang="zh-CN" dirty="0">
                <a:latin typeface="+mn-ea"/>
                <a:ea typeface="+mn-ea"/>
                <a:cs typeface="Arial"/>
              </a:rPr>
              <a:t>PA</a:t>
            </a:r>
            <a:r>
              <a:rPr lang="zh-CN" altLang="en-US" dirty="0">
                <a:latin typeface="+mn-ea"/>
                <a:ea typeface="+mn-ea"/>
                <a:cs typeface="Arial"/>
              </a:rPr>
              <a:t>原因，若是</a:t>
            </a:r>
            <a:r>
              <a:rPr lang="en-US" altLang="zh-CN" dirty="0">
                <a:latin typeface="+mn-ea"/>
                <a:ea typeface="+mn-ea"/>
                <a:cs typeface="Arial"/>
              </a:rPr>
              <a:t>PCR</a:t>
            </a:r>
            <a:r>
              <a:rPr lang="zh-CN" altLang="en-US" dirty="0">
                <a:latin typeface="+mn-ea"/>
                <a:ea typeface="+mn-ea"/>
                <a:cs typeface="Arial"/>
              </a:rPr>
              <a:t>，请填写</a:t>
            </a:r>
            <a:r>
              <a:rPr lang="en-US" altLang="zh-CN" dirty="0">
                <a:latin typeface="+mn-ea"/>
                <a:ea typeface="+mn-ea"/>
                <a:cs typeface="Arial"/>
              </a:rPr>
              <a:t>PCR</a:t>
            </a:r>
            <a:r>
              <a:rPr lang="zh-CN" altLang="en-US" dirty="0">
                <a:latin typeface="+mn-ea"/>
                <a:ea typeface="+mn-ea"/>
                <a:cs typeface="Arial"/>
              </a:rPr>
              <a:t>号码</a:t>
            </a:r>
            <a:endParaRPr kumimoji="0" lang="en-US" sz="1800" b="0" i="0" u="none" strike="noStrike" kern="1200" cap="none" spc="0" normalizeH="0" baseline="0" noProof="0" dirty="0">
              <a:ln>
                <a:noFill/>
              </a:ln>
              <a:solidFill>
                <a:schemeClr val="tx1"/>
              </a:solidFill>
              <a:effectLst/>
              <a:uLnTx/>
              <a:uFillTx/>
              <a:latin typeface="+mn-ea"/>
              <a:ea typeface="+mn-ea"/>
              <a:cs typeface="Arial"/>
            </a:endParaRPr>
          </a:p>
        </p:txBody>
      </p:sp>
      <p:pic>
        <p:nvPicPr>
          <p:cNvPr id="5" name="图片 4">
            <a:extLst>
              <a:ext uri="{FF2B5EF4-FFF2-40B4-BE49-F238E27FC236}">
                <a16:creationId xmlns:a16="http://schemas.microsoft.com/office/drawing/2014/main" id="{E6B82973-05CC-4CFD-965F-86DFA5C6258F}"/>
              </a:ext>
            </a:extLst>
          </p:cNvPr>
          <p:cNvPicPr>
            <a:picLocks noChangeAspect="1"/>
          </p:cNvPicPr>
          <p:nvPr/>
        </p:nvPicPr>
        <p:blipFill>
          <a:blip r:embed="rId2"/>
          <a:stretch>
            <a:fillRect/>
          </a:stretch>
        </p:blipFill>
        <p:spPr>
          <a:xfrm>
            <a:off x="595312" y="1002032"/>
            <a:ext cx="7953375" cy="3017790"/>
          </a:xfrm>
          <a:prstGeom prst="rect">
            <a:avLst/>
          </a:prstGeom>
        </p:spPr>
      </p:pic>
    </p:spTree>
    <p:extLst>
      <p:ext uri="{BB962C8B-B14F-4D97-AF65-F5344CB8AC3E}">
        <p14:creationId xmlns:p14="http://schemas.microsoft.com/office/powerpoint/2010/main" val="1134873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a:latin typeface="+mj-ea"/>
                <a:ea typeface="+mj-ea"/>
                <a:cs typeface="Arial" panose="020B0604020202020204" pitchFamily="34" charset="0"/>
              </a:rPr>
              <a:t>1-PA </a:t>
            </a:r>
            <a:r>
              <a:rPr lang="zh-CN" altLang="en-US" dirty="0">
                <a:latin typeface="+mj-ea"/>
                <a:ea typeface="+mj-ea"/>
                <a:cs typeface="Arial" panose="020B0604020202020204" pitchFamily="34" charset="0"/>
              </a:rPr>
              <a:t>封面的填写（</a:t>
            </a:r>
            <a:r>
              <a:rPr lang="en-US" altLang="zh-CN" dirty="0">
                <a:latin typeface="+mj-ea"/>
                <a:ea typeface="+mj-ea"/>
                <a:cs typeface="Arial" panose="020B0604020202020204" pitchFamily="34" charset="0"/>
              </a:rPr>
              <a:t>2</a:t>
            </a:r>
            <a:r>
              <a:rPr lang="zh-CN" altLang="en-US" dirty="0">
                <a:latin typeface="+mj-ea"/>
                <a:ea typeface="+mj-ea"/>
                <a:cs typeface="Arial" panose="020B0604020202020204" pitchFamily="34" charset="0"/>
              </a:rPr>
              <a:t>）</a:t>
            </a:r>
            <a:endParaRPr lang="en-US" dirty="0">
              <a:latin typeface="+mj-ea"/>
              <a:ea typeface="+mj-ea"/>
            </a:endParaRPr>
          </a:p>
        </p:txBody>
      </p:sp>
      <p:sp>
        <p:nvSpPr>
          <p:cNvPr id="4" name="TextBox 3"/>
          <p:cNvSpPr txBox="1"/>
          <p:nvPr/>
        </p:nvSpPr>
        <p:spPr bwMode="auto">
          <a:xfrm>
            <a:off x="714375" y="5015620"/>
            <a:ext cx="7715250" cy="1034129"/>
          </a:xfrm>
          <a:prstGeom prst="rect">
            <a:avLst/>
          </a:prstGeom>
          <a:noFill/>
          <a:ln>
            <a:miter lim="800000"/>
            <a:headEnd/>
            <a:tailEnd/>
          </a:ln>
        </p:spPr>
        <p:txBody>
          <a:bodyPr wrap="square" rtlCol="0">
            <a:prstTxWarp prst="textNoShape">
              <a:avLst/>
            </a:prstTxWarp>
            <a:spAutoFit/>
          </a:bodyPr>
          <a:lstStyle/>
          <a:p>
            <a:pPr marR="0" defTabSz="457200" rtl="0" eaLnBrk="1" fontAlgn="base" latinLnBrk="0" hangingPunct="1">
              <a:lnSpc>
                <a:spcPct val="100000"/>
              </a:lnSpc>
              <a:spcBef>
                <a:spcPct val="20000"/>
              </a:spcBef>
              <a:spcAft>
                <a:spcPct val="0"/>
              </a:spcAft>
              <a:buClrTx/>
              <a:buSzPct val="100000"/>
              <a:tabLst/>
            </a:pPr>
            <a:r>
              <a:rPr kumimoji="0" lang="en-US" altLang="zh-CN" sz="1800" b="0" i="0" u="none" strike="noStrike" kern="1200" cap="none" spc="0" normalizeH="0" baseline="0" noProof="0" dirty="0">
                <a:ln>
                  <a:noFill/>
                </a:ln>
                <a:solidFill>
                  <a:schemeClr val="tx1"/>
                </a:solidFill>
                <a:effectLst/>
                <a:uLnTx/>
                <a:uFillTx/>
                <a:latin typeface="+mn-ea"/>
                <a:ea typeface="+mn-ea"/>
                <a:cs typeface="Arial"/>
              </a:rPr>
              <a:t>1.</a:t>
            </a:r>
            <a:r>
              <a:rPr kumimoji="0" lang="zh-CN" altLang="en-US" sz="1800" b="0" i="0" u="none" strike="noStrike" kern="1200" cap="none" spc="0" normalizeH="0" baseline="0" noProof="0" dirty="0">
                <a:ln>
                  <a:noFill/>
                </a:ln>
                <a:solidFill>
                  <a:schemeClr val="tx1"/>
                </a:solidFill>
                <a:effectLst/>
                <a:uLnTx/>
                <a:uFillTx/>
                <a:latin typeface="+mn-ea"/>
                <a:ea typeface="+mn-ea"/>
                <a:cs typeface="Arial"/>
              </a:rPr>
              <a:t>根据</a:t>
            </a:r>
            <a:r>
              <a:rPr kumimoji="0" lang="en-US" altLang="zh-CN" sz="1800" b="0" i="0" u="none" strike="noStrike" kern="1200" cap="none" spc="0" normalizeH="0" baseline="0" noProof="0" dirty="0">
                <a:ln>
                  <a:noFill/>
                </a:ln>
                <a:solidFill>
                  <a:schemeClr val="tx1"/>
                </a:solidFill>
                <a:effectLst/>
                <a:uLnTx/>
                <a:uFillTx/>
                <a:latin typeface="+mn-ea"/>
                <a:ea typeface="+mn-ea"/>
                <a:cs typeface="Arial"/>
              </a:rPr>
              <a:t>PA</a:t>
            </a:r>
            <a:r>
              <a:rPr kumimoji="0" lang="zh-CN" altLang="en-US" sz="1800" b="0" i="0" u="none" strike="noStrike" kern="1200" cap="none" spc="0" normalizeH="0" baseline="0" noProof="0" dirty="0">
                <a:ln>
                  <a:noFill/>
                </a:ln>
                <a:solidFill>
                  <a:schemeClr val="tx1"/>
                </a:solidFill>
                <a:effectLst/>
                <a:uLnTx/>
                <a:uFillTx/>
                <a:latin typeface="+mn-ea"/>
                <a:ea typeface="+mn-ea"/>
                <a:cs typeface="Arial"/>
              </a:rPr>
              <a:t>要求等级提交相关资料，不适用的选项删除线划掉</a:t>
            </a:r>
            <a:endParaRPr kumimoji="0" lang="en-US" altLang="zh-CN" sz="1800" b="0" i="0" u="none" strike="noStrike" kern="1200" cap="none" spc="0" normalizeH="0" baseline="0" noProof="0" dirty="0">
              <a:ln>
                <a:noFill/>
              </a:ln>
              <a:solidFill>
                <a:schemeClr val="tx1"/>
              </a:solidFill>
              <a:effectLst/>
              <a:uLnTx/>
              <a:uFillTx/>
              <a:latin typeface="+mn-ea"/>
              <a:ea typeface="+mn-ea"/>
              <a:cs typeface="Arial"/>
            </a:endParaRPr>
          </a:p>
          <a:p>
            <a:pPr marR="0" defTabSz="457200" rtl="0" eaLnBrk="1" fontAlgn="base" latinLnBrk="0" hangingPunct="1">
              <a:lnSpc>
                <a:spcPct val="100000"/>
              </a:lnSpc>
              <a:spcBef>
                <a:spcPct val="20000"/>
              </a:spcBef>
              <a:spcAft>
                <a:spcPct val="0"/>
              </a:spcAft>
              <a:buClrTx/>
              <a:buSzPct val="100000"/>
              <a:tabLst/>
            </a:pPr>
            <a:r>
              <a:rPr kumimoji="0" lang="en-US" sz="1800" b="0" i="0" u="none" strike="noStrike" kern="1200" cap="none" spc="0" normalizeH="0" baseline="0" noProof="0" dirty="0">
                <a:ln>
                  <a:noFill/>
                </a:ln>
                <a:solidFill>
                  <a:schemeClr val="tx1"/>
                </a:solidFill>
                <a:effectLst/>
                <a:uLnTx/>
                <a:uFillTx/>
                <a:latin typeface="+mn-ea"/>
                <a:ea typeface="+mn-ea"/>
                <a:cs typeface="Arial"/>
              </a:rPr>
              <a:t>2.</a:t>
            </a:r>
            <a:r>
              <a:rPr kumimoji="0" lang="zh-CN" altLang="en-US" sz="1800" b="0" i="0" u="none" strike="noStrike" kern="1200" cap="none" spc="0" normalizeH="0" baseline="0" noProof="0" dirty="0">
                <a:ln>
                  <a:noFill/>
                </a:ln>
                <a:solidFill>
                  <a:schemeClr val="tx1"/>
                </a:solidFill>
                <a:effectLst/>
                <a:uLnTx/>
                <a:uFillTx/>
                <a:latin typeface="+mn-ea"/>
                <a:ea typeface="+mn-ea"/>
                <a:cs typeface="Arial"/>
              </a:rPr>
              <a:t>需要注明样品是</a:t>
            </a:r>
            <a:r>
              <a:rPr kumimoji="0" lang="en-US" altLang="zh-CN" sz="1800" b="0" i="0" u="none" strike="noStrike" kern="1200" cap="none" spc="0" normalizeH="0" baseline="0" noProof="0" dirty="0">
                <a:ln>
                  <a:noFill/>
                </a:ln>
                <a:solidFill>
                  <a:schemeClr val="tx1"/>
                </a:solidFill>
                <a:effectLst/>
                <a:uLnTx/>
                <a:uFillTx/>
                <a:latin typeface="+mn-ea"/>
                <a:ea typeface="+mn-ea"/>
                <a:cs typeface="Arial"/>
              </a:rPr>
              <a:t>off tool </a:t>
            </a:r>
            <a:r>
              <a:rPr kumimoji="0" lang="zh-CN" altLang="en-US" sz="1800" b="0" i="0" u="none" strike="noStrike" kern="1200" cap="none" spc="0" normalizeH="0" baseline="0" noProof="0" dirty="0">
                <a:ln>
                  <a:noFill/>
                </a:ln>
                <a:solidFill>
                  <a:schemeClr val="tx1"/>
                </a:solidFill>
                <a:effectLst/>
                <a:uLnTx/>
                <a:uFillTx/>
                <a:latin typeface="+mn-ea"/>
                <a:ea typeface="+mn-ea"/>
                <a:cs typeface="Arial"/>
              </a:rPr>
              <a:t>或者</a:t>
            </a:r>
            <a:r>
              <a:rPr kumimoji="0" lang="en-US" altLang="zh-CN" sz="1800" b="0" i="0" u="none" strike="noStrike" kern="1200" cap="none" spc="0" normalizeH="0" baseline="0" noProof="0" dirty="0">
                <a:ln>
                  <a:noFill/>
                </a:ln>
                <a:solidFill>
                  <a:schemeClr val="tx1"/>
                </a:solidFill>
                <a:effectLst/>
                <a:uLnTx/>
                <a:uFillTx/>
                <a:latin typeface="+mn-ea"/>
                <a:ea typeface="+mn-ea"/>
                <a:cs typeface="Arial"/>
              </a:rPr>
              <a:t>off process</a:t>
            </a:r>
          </a:p>
          <a:p>
            <a:pPr marR="0" defTabSz="457200" rtl="0" eaLnBrk="1" fontAlgn="base" latinLnBrk="0" hangingPunct="1">
              <a:lnSpc>
                <a:spcPct val="100000"/>
              </a:lnSpc>
              <a:spcBef>
                <a:spcPct val="20000"/>
              </a:spcBef>
              <a:spcAft>
                <a:spcPct val="0"/>
              </a:spcAft>
              <a:buClrTx/>
              <a:buSzPct val="100000"/>
              <a:tabLst/>
            </a:pPr>
            <a:r>
              <a:rPr lang="en-US" dirty="0">
                <a:latin typeface="+mn-ea"/>
                <a:ea typeface="+mn-ea"/>
                <a:cs typeface="Arial"/>
              </a:rPr>
              <a:t>3.</a:t>
            </a:r>
            <a:r>
              <a:rPr lang="zh-CN" altLang="en-US" dirty="0">
                <a:latin typeface="+mn-ea"/>
                <a:ea typeface="+mn-ea"/>
                <a:cs typeface="Arial"/>
              </a:rPr>
              <a:t>根据尺寸报告，填写</a:t>
            </a:r>
            <a:r>
              <a:rPr lang="en-US" altLang="zh-CN" dirty="0">
                <a:latin typeface="+mn-ea"/>
                <a:ea typeface="+mn-ea"/>
                <a:cs typeface="Arial"/>
              </a:rPr>
              <a:t>PPR=part passing ratio(</a:t>
            </a:r>
            <a:r>
              <a:rPr lang="zh-CN" altLang="en-US" dirty="0">
                <a:latin typeface="+mn-ea"/>
                <a:ea typeface="+mn-ea"/>
                <a:cs typeface="Arial"/>
              </a:rPr>
              <a:t>尺寸合格率）</a:t>
            </a:r>
            <a:endParaRPr kumimoji="0" lang="en-US" sz="1800" b="0" i="0" u="none" strike="noStrike" kern="1200" cap="none" spc="0" normalizeH="0" baseline="0" noProof="0" dirty="0">
              <a:ln>
                <a:noFill/>
              </a:ln>
              <a:solidFill>
                <a:schemeClr val="tx1"/>
              </a:solidFill>
              <a:effectLst/>
              <a:uLnTx/>
              <a:uFillTx/>
              <a:latin typeface="+mn-ea"/>
              <a:ea typeface="+mn-ea"/>
              <a:cs typeface="Arial"/>
            </a:endParaRPr>
          </a:p>
        </p:txBody>
      </p:sp>
      <p:sp>
        <p:nvSpPr>
          <p:cNvPr id="5" name="矩形 4">
            <a:extLst>
              <a:ext uri="{FF2B5EF4-FFF2-40B4-BE49-F238E27FC236}">
                <a16:creationId xmlns:a16="http://schemas.microsoft.com/office/drawing/2014/main" id="{BA433116-711C-4D7E-B41E-EF72E6185607}"/>
              </a:ext>
            </a:extLst>
          </p:cNvPr>
          <p:cNvSpPr/>
          <p:nvPr/>
        </p:nvSpPr>
        <p:spPr>
          <a:xfrm>
            <a:off x="7325374" y="2654040"/>
            <a:ext cx="1915909" cy="507831"/>
          </a:xfrm>
          <a:prstGeom prst="rect">
            <a:avLst/>
          </a:prstGeom>
          <a:noFill/>
        </p:spPr>
        <p:txBody>
          <a:bodyPr wrap="none" lIns="91440" tIns="45720" rIns="91440" bIns="45720">
            <a:spAutoFit/>
          </a:bodyPr>
          <a:lstStyle/>
          <a:p>
            <a:pPr algn="ctr"/>
            <a:r>
              <a:rPr lang="zh-CN" altLang="en-US" sz="27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n-ea"/>
                <a:ea typeface="+mn-ea"/>
              </a:rPr>
              <a:t>尺寸合格率</a:t>
            </a:r>
          </a:p>
        </p:txBody>
      </p:sp>
      <p:pic>
        <p:nvPicPr>
          <p:cNvPr id="6" name="图片 5">
            <a:extLst>
              <a:ext uri="{FF2B5EF4-FFF2-40B4-BE49-F238E27FC236}">
                <a16:creationId xmlns:a16="http://schemas.microsoft.com/office/drawing/2014/main" id="{D6DBFB44-FC7C-410F-A84C-3B950E4536DE}"/>
              </a:ext>
            </a:extLst>
          </p:cNvPr>
          <p:cNvPicPr>
            <a:picLocks noChangeAspect="1"/>
          </p:cNvPicPr>
          <p:nvPr/>
        </p:nvPicPr>
        <p:blipFill>
          <a:blip r:embed="rId2"/>
          <a:stretch>
            <a:fillRect/>
          </a:stretch>
        </p:blipFill>
        <p:spPr>
          <a:xfrm>
            <a:off x="377758" y="1168686"/>
            <a:ext cx="8388485" cy="3174053"/>
          </a:xfrm>
          <a:prstGeom prst="rect">
            <a:avLst/>
          </a:prstGeom>
        </p:spPr>
      </p:pic>
      <p:sp>
        <p:nvSpPr>
          <p:cNvPr id="7" name="椭圆 6">
            <a:extLst>
              <a:ext uri="{FF2B5EF4-FFF2-40B4-BE49-F238E27FC236}">
                <a16:creationId xmlns:a16="http://schemas.microsoft.com/office/drawing/2014/main" id="{BB3B2474-3476-4BCA-97A9-4DB175E51168}"/>
              </a:ext>
            </a:extLst>
          </p:cNvPr>
          <p:cNvSpPr/>
          <p:nvPr/>
        </p:nvSpPr>
        <p:spPr>
          <a:xfrm>
            <a:off x="6215865" y="2157573"/>
            <a:ext cx="554805" cy="40069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ln>
                <a:solidFill>
                  <a:srgbClr val="FF0000"/>
                </a:solidFill>
              </a:ln>
              <a:noFill/>
            </a:endParaRPr>
          </a:p>
        </p:txBody>
      </p:sp>
      <p:sp>
        <p:nvSpPr>
          <p:cNvPr id="8" name="椭圆 7">
            <a:extLst>
              <a:ext uri="{FF2B5EF4-FFF2-40B4-BE49-F238E27FC236}">
                <a16:creationId xmlns:a16="http://schemas.microsoft.com/office/drawing/2014/main" id="{DA5F7A08-75B2-4174-8A70-AFE9DBCD7DA2}"/>
              </a:ext>
            </a:extLst>
          </p:cNvPr>
          <p:cNvSpPr/>
          <p:nvPr/>
        </p:nvSpPr>
        <p:spPr>
          <a:xfrm>
            <a:off x="8005925" y="2157573"/>
            <a:ext cx="554805" cy="40069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ln>
                <a:solidFill>
                  <a:srgbClr val="FF0000"/>
                </a:solidFill>
              </a:ln>
              <a:noFill/>
            </a:endParaRPr>
          </a:p>
        </p:txBody>
      </p:sp>
    </p:spTree>
    <p:extLst>
      <p:ext uri="{BB962C8B-B14F-4D97-AF65-F5344CB8AC3E}">
        <p14:creationId xmlns:p14="http://schemas.microsoft.com/office/powerpoint/2010/main" val="241093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a:latin typeface="+mj-ea"/>
                <a:ea typeface="+mj-ea"/>
                <a:cs typeface="Arial" panose="020B0604020202020204" pitchFamily="34" charset="0"/>
              </a:rPr>
              <a:t>1-PA </a:t>
            </a:r>
            <a:r>
              <a:rPr lang="zh-CN" altLang="en-US" dirty="0">
                <a:latin typeface="+mj-ea"/>
                <a:ea typeface="+mj-ea"/>
                <a:cs typeface="Arial" panose="020B0604020202020204" pitchFamily="34" charset="0"/>
              </a:rPr>
              <a:t>封面的填写（</a:t>
            </a:r>
            <a:r>
              <a:rPr lang="en-US" altLang="zh-CN" dirty="0">
                <a:latin typeface="+mj-ea"/>
                <a:ea typeface="+mj-ea"/>
                <a:cs typeface="Arial" panose="020B0604020202020204" pitchFamily="34" charset="0"/>
              </a:rPr>
              <a:t>3</a:t>
            </a:r>
            <a:r>
              <a:rPr lang="zh-CN" altLang="en-US" dirty="0">
                <a:latin typeface="+mj-ea"/>
                <a:ea typeface="+mj-ea"/>
                <a:cs typeface="Arial" panose="020B0604020202020204" pitchFamily="34" charset="0"/>
              </a:rPr>
              <a:t>）</a:t>
            </a:r>
            <a:endParaRPr lang="en-US" dirty="0">
              <a:latin typeface="+mj-ea"/>
              <a:ea typeface="+mj-ea"/>
            </a:endParaRPr>
          </a:p>
        </p:txBody>
      </p:sp>
      <p:sp>
        <p:nvSpPr>
          <p:cNvPr id="4" name="TextBox 3"/>
          <p:cNvSpPr txBox="1"/>
          <p:nvPr/>
        </p:nvSpPr>
        <p:spPr bwMode="auto">
          <a:xfrm>
            <a:off x="714375" y="5033727"/>
            <a:ext cx="7715250" cy="1034129"/>
          </a:xfrm>
          <a:prstGeom prst="rect">
            <a:avLst/>
          </a:prstGeom>
          <a:noFill/>
          <a:ln>
            <a:miter lim="800000"/>
            <a:headEnd/>
            <a:tailEnd/>
          </a:ln>
        </p:spPr>
        <p:txBody>
          <a:bodyPr wrap="square" rtlCol="0">
            <a:prstTxWarp prst="textNoShape">
              <a:avLst/>
            </a:prstTxWarp>
            <a:spAutoFit/>
          </a:bodyPr>
          <a:lstStyle/>
          <a:p>
            <a:pPr marR="0" defTabSz="457200" rtl="0" eaLnBrk="1" fontAlgn="base" latinLnBrk="0" hangingPunct="1">
              <a:lnSpc>
                <a:spcPct val="100000"/>
              </a:lnSpc>
              <a:spcBef>
                <a:spcPct val="20000"/>
              </a:spcBef>
              <a:spcAft>
                <a:spcPct val="0"/>
              </a:spcAft>
              <a:buClrTx/>
              <a:buSzPct val="100000"/>
              <a:tabLst/>
            </a:pPr>
            <a:r>
              <a:rPr kumimoji="0" lang="en-US" altLang="zh-CN" sz="1800" b="0" i="0" u="none" strike="noStrike" kern="1200" cap="none" spc="0" normalizeH="0" baseline="0" noProof="0" dirty="0">
                <a:ln>
                  <a:noFill/>
                </a:ln>
                <a:solidFill>
                  <a:schemeClr val="tx1"/>
                </a:solidFill>
                <a:effectLst/>
                <a:uLnTx/>
                <a:uFillTx/>
                <a:latin typeface="+mn-ea"/>
                <a:ea typeface="+mn-ea"/>
                <a:cs typeface="Arial"/>
              </a:rPr>
              <a:t>1.</a:t>
            </a:r>
            <a:r>
              <a:rPr lang="zh-CN" altLang="en-US" noProof="0" dirty="0">
                <a:latin typeface="+mn-ea"/>
                <a:ea typeface="+mn-ea"/>
                <a:cs typeface="Arial"/>
              </a:rPr>
              <a:t>填写供应商质量负责人基本信息</a:t>
            </a:r>
            <a:endParaRPr lang="en-US" altLang="zh-CN" noProof="0" dirty="0">
              <a:latin typeface="+mn-ea"/>
              <a:ea typeface="+mn-ea"/>
              <a:cs typeface="Arial"/>
            </a:endParaRPr>
          </a:p>
          <a:p>
            <a:pPr marR="0" defTabSz="457200" rtl="0" eaLnBrk="1" fontAlgn="base" latinLnBrk="0" hangingPunct="1">
              <a:lnSpc>
                <a:spcPct val="100000"/>
              </a:lnSpc>
              <a:spcBef>
                <a:spcPct val="20000"/>
              </a:spcBef>
              <a:spcAft>
                <a:spcPct val="0"/>
              </a:spcAft>
              <a:buClrTx/>
              <a:buSzPct val="100000"/>
              <a:tabLst/>
            </a:pPr>
            <a:r>
              <a:rPr kumimoji="0" lang="en-US" sz="1800" b="0" i="0" u="none" strike="noStrike" kern="1200" cap="none" spc="0" normalizeH="0" baseline="0" noProof="0" dirty="0">
                <a:ln>
                  <a:noFill/>
                </a:ln>
                <a:solidFill>
                  <a:schemeClr val="tx1"/>
                </a:solidFill>
                <a:effectLst/>
                <a:uLnTx/>
                <a:uFillTx/>
                <a:latin typeface="+mn-ea"/>
                <a:ea typeface="+mn-ea"/>
                <a:cs typeface="Arial"/>
              </a:rPr>
              <a:t>2.</a:t>
            </a:r>
            <a:r>
              <a:rPr kumimoji="0" lang="zh-CN" altLang="en-US" sz="1800" b="0" i="0" u="none" strike="noStrike" kern="1200" cap="none" spc="0" normalizeH="0" baseline="0" noProof="0" dirty="0">
                <a:ln>
                  <a:noFill/>
                </a:ln>
                <a:solidFill>
                  <a:schemeClr val="tx1"/>
                </a:solidFill>
                <a:effectLst/>
                <a:uLnTx/>
                <a:uFillTx/>
                <a:latin typeface="+mn-ea"/>
                <a:ea typeface="+mn-ea"/>
                <a:cs typeface="Arial"/>
              </a:rPr>
              <a:t>绿色部分由海斯特填写</a:t>
            </a:r>
            <a:endParaRPr kumimoji="0" lang="en-US" altLang="zh-CN" sz="1800" b="0" i="0" u="none" strike="noStrike" kern="1200" cap="none" spc="0" normalizeH="0" baseline="0" noProof="0" dirty="0">
              <a:ln>
                <a:noFill/>
              </a:ln>
              <a:solidFill>
                <a:schemeClr val="tx1"/>
              </a:solidFill>
              <a:effectLst/>
              <a:uLnTx/>
              <a:uFillTx/>
              <a:latin typeface="+mn-ea"/>
              <a:ea typeface="+mn-ea"/>
              <a:cs typeface="Arial"/>
            </a:endParaRPr>
          </a:p>
          <a:p>
            <a:pPr marR="0" defTabSz="457200" rtl="0" eaLnBrk="1" fontAlgn="base" latinLnBrk="0" hangingPunct="1">
              <a:lnSpc>
                <a:spcPct val="100000"/>
              </a:lnSpc>
              <a:spcBef>
                <a:spcPct val="20000"/>
              </a:spcBef>
              <a:spcAft>
                <a:spcPct val="0"/>
              </a:spcAft>
              <a:buClrTx/>
              <a:buSzPct val="100000"/>
              <a:tabLst/>
            </a:pPr>
            <a:r>
              <a:rPr lang="en-US" dirty="0">
                <a:latin typeface="+mn-ea"/>
                <a:ea typeface="+mn-ea"/>
                <a:cs typeface="Arial"/>
              </a:rPr>
              <a:t>3.</a:t>
            </a:r>
            <a:r>
              <a:rPr lang="zh-CN" altLang="en-US" dirty="0">
                <a:latin typeface="+mn-ea"/>
                <a:ea typeface="+mn-ea"/>
                <a:cs typeface="Arial"/>
              </a:rPr>
              <a:t>黄色部分填写供应商基本信息</a:t>
            </a:r>
            <a:endParaRPr kumimoji="0" lang="en-US" sz="1800" b="0" i="0" u="none" strike="noStrike" kern="1200" cap="none" spc="0" normalizeH="0" baseline="0" noProof="0" dirty="0">
              <a:ln>
                <a:noFill/>
              </a:ln>
              <a:solidFill>
                <a:schemeClr val="tx1"/>
              </a:solidFill>
              <a:effectLst/>
              <a:uLnTx/>
              <a:uFillTx/>
              <a:latin typeface="+mn-ea"/>
              <a:ea typeface="+mn-ea"/>
              <a:cs typeface="Arial"/>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 y="1069960"/>
            <a:ext cx="8724900" cy="389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1111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3D4286CE-3FC2-4BC9-BE08-0B3DD6B3D3C6}"/>
              </a:ext>
            </a:extLst>
          </p:cNvPr>
          <p:cNvSpPr>
            <a:spLocks noGrp="1"/>
          </p:cNvSpPr>
          <p:nvPr>
            <p:ph type="title"/>
          </p:nvPr>
        </p:nvSpPr>
        <p:spPr/>
        <p:txBody>
          <a:bodyPr/>
          <a:lstStyle/>
          <a:p>
            <a:r>
              <a:rPr lang="zh-CN" altLang="en-US" dirty="0">
                <a:latin typeface="+mn-ea"/>
                <a:ea typeface="+mn-ea"/>
              </a:rPr>
              <a:t>错误示例</a:t>
            </a:r>
            <a:r>
              <a:rPr lang="en-US" altLang="zh-CN" dirty="0">
                <a:latin typeface="+mn-ea"/>
                <a:ea typeface="+mn-ea"/>
              </a:rPr>
              <a:t>-01</a:t>
            </a:r>
            <a:endParaRPr lang="zh-CN" altLang="en-US" dirty="0">
              <a:latin typeface="+mn-ea"/>
              <a:ea typeface="+mn-ea"/>
            </a:endParaRPr>
          </a:p>
        </p:txBody>
      </p:sp>
      <p:pic>
        <p:nvPicPr>
          <p:cNvPr id="2" name="图片 1">
            <a:extLst>
              <a:ext uri="{FF2B5EF4-FFF2-40B4-BE49-F238E27FC236}">
                <a16:creationId xmlns:a16="http://schemas.microsoft.com/office/drawing/2014/main" id="{60E36123-F49C-4CA4-94AF-1548C766B59E}"/>
              </a:ext>
            </a:extLst>
          </p:cNvPr>
          <p:cNvPicPr>
            <a:picLocks noChangeAspect="1"/>
          </p:cNvPicPr>
          <p:nvPr/>
        </p:nvPicPr>
        <p:blipFill>
          <a:blip r:embed="rId2"/>
          <a:stretch>
            <a:fillRect/>
          </a:stretch>
        </p:blipFill>
        <p:spPr>
          <a:xfrm>
            <a:off x="657024" y="1120727"/>
            <a:ext cx="7829952" cy="4983740"/>
          </a:xfrm>
          <a:prstGeom prst="rect">
            <a:avLst/>
          </a:prstGeom>
        </p:spPr>
      </p:pic>
    </p:spTree>
    <p:extLst>
      <p:ext uri="{BB962C8B-B14F-4D97-AF65-F5344CB8AC3E}">
        <p14:creationId xmlns:p14="http://schemas.microsoft.com/office/powerpoint/2010/main" val="2017457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n-US" altLang="zh-CN" dirty="0">
                <a:latin typeface="+mn-ea"/>
                <a:ea typeface="+mn-ea"/>
              </a:rPr>
              <a:t>2-</a:t>
            </a:r>
            <a:r>
              <a:rPr lang="zh-CN" altLang="en-US" dirty="0">
                <a:latin typeface="+mn-ea"/>
                <a:ea typeface="+mn-ea"/>
              </a:rPr>
              <a:t>附上尺寸编号的图纸：气泡图</a:t>
            </a:r>
            <a:endParaRPr lang="en-US" altLang="zh-CN" dirty="0">
              <a:latin typeface="+mn-ea"/>
              <a:ea typeface="+mn-ea"/>
            </a:endParaRPr>
          </a:p>
        </p:txBody>
      </p:sp>
      <p:sp>
        <p:nvSpPr>
          <p:cNvPr id="4" name="TextBox 3"/>
          <p:cNvSpPr txBox="1"/>
          <p:nvPr/>
        </p:nvSpPr>
        <p:spPr bwMode="auto">
          <a:xfrm>
            <a:off x="578572" y="5297423"/>
            <a:ext cx="8185181" cy="701731"/>
          </a:xfrm>
          <a:prstGeom prst="rect">
            <a:avLst/>
          </a:prstGeom>
          <a:noFill/>
          <a:ln>
            <a:miter lim="800000"/>
            <a:headEnd/>
            <a:tailEnd/>
          </a:ln>
        </p:spPr>
        <p:txBody>
          <a:bodyPr wrap="square" rtlCol="0">
            <a:prstTxWarp prst="textNoShape">
              <a:avLst/>
            </a:prstTxWarp>
            <a:spAutoFit/>
          </a:bodyPr>
          <a:lstStyle/>
          <a:p>
            <a:pPr marR="0" defTabSz="457200" rtl="0" eaLnBrk="1" fontAlgn="base" latinLnBrk="0" hangingPunct="1">
              <a:lnSpc>
                <a:spcPct val="100000"/>
              </a:lnSpc>
              <a:spcBef>
                <a:spcPct val="20000"/>
              </a:spcBef>
              <a:spcAft>
                <a:spcPct val="0"/>
              </a:spcAft>
              <a:buClrTx/>
              <a:buSzPct val="100000"/>
              <a:tabLst/>
            </a:pPr>
            <a:r>
              <a:rPr kumimoji="0" lang="en-US" altLang="zh-CN" sz="1800" b="0" i="0" u="none" strike="noStrike" kern="1200" cap="none" spc="0" normalizeH="0" baseline="0" noProof="0" dirty="0">
                <a:ln>
                  <a:noFill/>
                </a:ln>
                <a:solidFill>
                  <a:schemeClr val="tx1"/>
                </a:solidFill>
                <a:effectLst/>
                <a:uLnTx/>
                <a:uFillTx/>
                <a:latin typeface="+mn-ea"/>
                <a:ea typeface="+mn-ea"/>
                <a:cs typeface="Arial"/>
              </a:rPr>
              <a:t>1.</a:t>
            </a:r>
            <a:r>
              <a:rPr kumimoji="0" lang="zh-CN" altLang="en-US" sz="1800" b="0" i="0" u="none" strike="noStrike" kern="1200" cap="none" spc="0" normalizeH="0" baseline="0" noProof="0" dirty="0">
                <a:ln>
                  <a:noFill/>
                </a:ln>
                <a:solidFill>
                  <a:schemeClr val="tx1"/>
                </a:solidFill>
                <a:effectLst/>
                <a:uLnTx/>
                <a:uFillTx/>
                <a:latin typeface="+mn-ea"/>
                <a:ea typeface="+mn-ea"/>
                <a:cs typeface="Arial"/>
              </a:rPr>
              <a:t>使用图章工具在在图纸上按照顺序标记所有尺寸，供后面尺寸报告使用；</a:t>
            </a:r>
            <a:endParaRPr kumimoji="0" lang="en-US" altLang="zh-CN" sz="1800" b="0" i="0" u="none" strike="noStrike" kern="1200" cap="none" spc="0" normalizeH="0" baseline="0" noProof="0" dirty="0">
              <a:ln>
                <a:noFill/>
              </a:ln>
              <a:solidFill>
                <a:schemeClr val="tx1"/>
              </a:solidFill>
              <a:effectLst/>
              <a:uLnTx/>
              <a:uFillTx/>
              <a:latin typeface="+mn-ea"/>
              <a:ea typeface="+mn-ea"/>
              <a:cs typeface="Arial"/>
            </a:endParaRPr>
          </a:p>
          <a:p>
            <a:pPr marR="0" defTabSz="457200" rtl="0" eaLnBrk="1" fontAlgn="base" latinLnBrk="0" hangingPunct="1">
              <a:lnSpc>
                <a:spcPct val="100000"/>
              </a:lnSpc>
              <a:spcBef>
                <a:spcPct val="20000"/>
              </a:spcBef>
              <a:spcAft>
                <a:spcPct val="0"/>
              </a:spcAft>
              <a:buClrTx/>
              <a:buSzPct val="100000"/>
              <a:tabLst/>
            </a:pPr>
            <a:r>
              <a:rPr lang="en-US" altLang="zh-CN" dirty="0">
                <a:latin typeface="+mn-ea"/>
                <a:ea typeface="+mn-ea"/>
                <a:cs typeface="Arial"/>
              </a:rPr>
              <a:t>2.</a:t>
            </a:r>
            <a:r>
              <a:rPr lang="zh-CN" altLang="en-US" dirty="0">
                <a:latin typeface="+mn-ea"/>
                <a:ea typeface="+mn-ea"/>
                <a:cs typeface="Arial"/>
              </a:rPr>
              <a:t>技术要求中的一些要求，也要进行编号，例如镀锌层厚度，硬度等特殊要求；</a:t>
            </a:r>
            <a:endParaRPr lang="en-US" altLang="zh-CN" noProof="0" dirty="0">
              <a:latin typeface="+mn-ea"/>
              <a:ea typeface="+mn-ea"/>
              <a:cs typeface="Arial"/>
            </a:endParaRPr>
          </a:p>
        </p:txBody>
      </p:sp>
      <p:pic>
        <p:nvPicPr>
          <p:cNvPr id="2" name="图片 1">
            <a:extLst>
              <a:ext uri="{FF2B5EF4-FFF2-40B4-BE49-F238E27FC236}">
                <a16:creationId xmlns:a16="http://schemas.microsoft.com/office/drawing/2014/main" id="{F968F942-AFC8-4DFB-A792-7A2A064809F3}"/>
              </a:ext>
            </a:extLst>
          </p:cNvPr>
          <p:cNvPicPr>
            <a:picLocks noChangeAspect="1"/>
          </p:cNvPicPr>
          <p:nvPr/>
        </p:nvPicPr>
        <p:blipFill>
          <a:blip r:embed="rId2"/>
          <a:stretch>
            <a:fillRect/>
          </a:stretch>
        </p:blipFill>
        <p:spPr>
          <a:xfrm>
            <a:off x="1116915" y="964742"/>
            <a:ext cx="6325876" cy="4336286"/>
          </a:xfrm>
          <a:prstGeom prst="rect">
            <a:avLst/>
          </a:prstGeom>
        </p:spPr>
      </p:pic>
    </p:spTree>
    <p:extLst>
      <p:ext uri="{BB962C8B-B14F-4D97-AF65-F5344CB8AC3E}">
        <p14:creationId xmlns:p14="http://schemas.microsoft.com/office/powerpoint/2010/main" val="3036069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n-US" altLang="zh-CN" sz="3200" dirty="0">
                <a:latin typeface="+mj-ea"/>
                <a:ea typeface="+mj-ea"/>
              </a:rPr>
              <a:t>3-Hyster-Yale</a:t>
            </a:r>
            <a:r>
              <a:rPr lang="zh-CN" altLang="en-US" sz="3200" dirty="0">
                <a:latin typeface="+mj-ea"/>
                <a:ea typeface="+mj-ea"/>
              </a:rPr>
              <a:t>尺寸报告（</a:t>
            </a:r>
            <a:r>
              <a:rPr lang="en-US" altLang="zh-CN" sz="3200" dirty="0">
                <a:latin typeface="+mj-ea"/>
                <a:ea typeface="+mj-ea"/>
              </a:rPr>
              <a:t>1</a:t>
            </a:r>
            <a:r>
              <a:rPr lang="zh-CN" altLang="en-US" sz="3200" dirty="0">
                <a:latin typeface="+mj-ea"/>
                <a:ea typeface="+mj-ea"/>
              </a:rPr>
              <a:t>）</a:t>
            </a:r>
            <a:endParaRPr lang="en-US" altLang="zh-CN" sz="3200" dirty="0">
              <a:latin typeface="+mj-ea"/>
              <a:ea typeface="+mj-ea"/>
            </a:endParaRPr>
          </a:p>
        </p:txBody>
      </p:sp>
      <p:sp>
        <p:nvSpPr>
          <p:cNvPr id="4" name="TextBox 3"/>
          <p:cNvSpPr txBox="1"/>
          <p:nvPr/>
        </p:nvSpPr>
        <p:spPr bwMode="auto">
          <a:xfrm>
            <a:off x="578573" y="4454303"/>
            <a:ext cx="7715250" cy="1815882"/>
          </a:xfrm>
          <a:prstGeom prst="rect">
            <a:avLst/>
          </a:prstGeom>
          <a:noFill/>
          <a:ln>
            <a:miter lim="800000"/>
            <a:headEnd/>
            <a:tailEnd/>
          </a:ln>
        </p:spPr>
        <p:txBody>
          <a:bodyPr wrap="square" rtlCol="0">
            <a:prstTxWarp prst="textNoShape">
              <a:avLst/>
            </a:prstTxWarp>
            <a:spAutoFit/>
          </a:bodyPr>
          <a:lstStyle/>
          <a:p>
            <a:pPr marR="0" defTabSz="457200" rtl="0" eaLnBrk="1" fontAlgn="base" latinLnBrk="0" hangingPunct="1">
              <a:lnSpc>
                <a:spcPct val="100000"/>
              </a:lnSpc>
              <a:spcBef>
                <a:spcPct val="20000"/>
              </a:spcBef>
              <a:spcAft>
                <a:spcPct val="0"/>
              </a:spcAft>
              <a:buClrTx/>
              <a:buSzPct val="100000"/>
              <a:tabLst/>
            </a:pPr>
            <a:r>
              <a:rPr kumimoji="0" lang="en-US" altLang="zh-CN" sz="1400" b="0" i="0" u="none" strike="noStrike" kern="1200" cap="none" spc="0" normalizeH="0" baseline="0" noProof="0" dirty="0">
                <a:ln>
                  <a:noFill/>
                </a:ln>
                <a:solidFill>
                  <a:schemeClr val="tx1"/>
                </a:solidFill>
                <a:effectLst/>
                <a:uLnTx/>
                <a:uFillTx/>
                <a:latin typeface="+mn-ea"/>
                <a:ea typeface="+mn-ea"/>
                <a:cs typeface="Arial"/>
              </a:rPr>
              <a:t>1.</a:t>
            </a:r>
            <a:r>
              <a:rPr kumimoji="0" lang="zh-CN" altLang="en-US" sz="1400" b="0" i="0" u="none" strike="noStrike" kern="1200" cap="none" spc="0" normalizeH="0" baseline="0" noProof="0" dirty="0">
                <a:ln>
                  <a:noFill/>
                </a:ln>
                <a:solidFill>
                  <a:schemeClr val="tx1"/>
                </a:solidFill>
                <a:effectLst/>
                <a:uLnTx/>
                <a:uFillTx/>
                <a:latin typeface="+mn-ea"/>
                <a:ea typeface="+mn-ea"/>
                <a:cs typeface="Arial"/>
              </a:rPr>
              <a:t>标题填写零件基本信息并勾选提交原因</a:t>
            </a:r>
            <a:endParaRPr kumimoji="0" lang="en-US" altLang="zh-CN" sz="1400" b="0" i="0" u="none" strike="noStrike" kern="1200" cap="none" spc="0" normalizeH="0" baseline="0" noProof="0" dirty="0">
              <a:ln>
                <a:noFill/>
              </a:ln>
              <a:solidFill>
                <a:schemeClr val="tx1"/>
              </a:solidFill>
              <a:effectLst/>
              <a:uLnTx/>
              <a:uFillTx/>
              <a:latin typeface="+mn-ea"/>
              <a:ea typeface="+mn-ea"/>
              <a:cs typeface="Arial"/>
            </a:endParaRPr>
          </a:p>
          <a:p>
            <a:pPr marR="0" defTabSz="457200" rtl="0" eaLnBrk="1" fontAlgn="base" latinLnBrk="0" hangingPunct="1">
              <a:lnSpc>
                <a:spcPct val="100000"/>
              </a:lnSpc>
              <a:spcBef>
                <a:spcPct val="20000"/>
              </a:spcBef>
              <a:spcAft>
                <a:spcPct val="0"/>
              </a:spcAft>
              <a:buClrTx/>
              <a:buSzPct val="100000"/>
              <a:tabLst/>
            </a:pPr>
            <a:r>
              <a:rPr kumimoji="0" lang="en-US" sz="1400" b="0" i="0" u="none" strike="noStrike" kern="1200" cap="none" spc="0" normalizeH="0" baseline="0" noProof="0" dirty="0">
                <a:ln>
                  <a:noFill/>
                </a:ln>
                <a:solidFill>
                  <a:schemeClr val="tx1"/>
                </a:solidFill>
                <a:effectLst/>
                <a:uLnTx/>
                <a:uFillTx/>
                <a:latin typeface="+mn-ea"/>
                <a:ea typeface="+mn-ea"/>
                <a:cs typeface="Arial"/>
              </a:rPr>
              <a:t>2.</a:t>
            </a:r>
            <a:r>
              <a:rPr kumimoji="0" lang="zh-CN" altLang="en-US" sz="1400" b="0" i="0" u="none" strike="noStrike" kern="1200" cap="none" spc="0" normalizeH="0" baseline="0" noProof="0" dirty="0">
                <a:ln>
                  <a:noFill/>
                </a:ln>
                <a:solidFill>
                  <a:schemeClr val="tx1"/>
                </a:solidFill>
                <a:effectLst/>
                <a:uLnTx/>
                <a:uFillTx/>
                <a:latin typeface="+mn-ea"/>
                <a:ea typeface="+mn-ea"/>
                <a:cs typeface="Arial"/>
              </a:rPr>
              <a:t>按照气泡图顺序填写零件</a:t>
            </a:r>
            <a:r>
              <a:rPr kumimoji="0" lang="zh-CN" altLang="en-US" sz="1400" b="1" i="0" u="none" strike="noStrike" kern="1200" cap="none" spc="0" normalizeH="0" baseline="0" noProof="0" dirty="0">
                <a:ln>
                  <a:noFill/>
                </a:ln>
                <a:solidFill>
                  <a:srgbClr val="FF0000"/>
                </a:solidFill>
                <a:effectLst/>
                <a:uLnTx/>
                <a:uFillTx/>
                <a:latin typeface="+mn-ea"/>
                <a:ea typeface="+mn-ea"/>
                <a:cs typeface="Arial"/>
              </a:rPr>
              <a:t>尺寸和公差</a:t>
            </a:r>
            <a:r>
              <a:rPr kumimoji="0" lang="zh-CN" altLang="en-US" sz="1400" b="0" i="0" u="none" strike="noStrike" kern="1200" cap="none" spc="0" normalizeH="0" baseline="0" noProof="0" dirty="0">
                <a:ln>
                  <a:noFill/>
                </a:ln>
                <a:solidFill>
                  <a:schemeClr val="tx1"/>
                </a:solidFill>
                <a:effectLst/>
                <a:uLnTx/>
                <a:uFillTx/>
                <a:latin typeface="+mn-ea"/>
                <a:ea typeface="+mn-ea"/>
                <a:cs typeface="Arial"/>
              </a:rPr>
              <a:t>，填写实际测量</a:t>
            </a:r>
            <a:r>
              <a:rPr lang="zh-CN" altLang="en-US" sz="1400" dirty="0">
                <a:latin typeface="+mn-ea"/>
                <a:ea typeface="+mn-ea"/>
                <a:cs typeface="Arial"/>
              </a:rPr>
              <a:t>值；</a:t>
            </a:r>
            <a:endParaRPr kumimoji="0" lang="en-US" altLang="zh-CN" sz="1400" b="0" i="0" u="none" strike="noStrike" kern="1200" cap="none" spc="0" normalizeH="0" baseline="0" noProof="0" dirty="0">
              <a:ln>
                <a:noFill/>
              </a:ln>
              <a:solidFill>
                <a:schemeClr val="tx1"/>
              </a:solidFill>
              <a:effectLst/>
              <a:uLnTx/>
              <a:uFillTx/>
              <a:latin typeface="+mn-ea"/>
              <a:ea typeface="+mn-ea"/>
              <a:cs typeface="Arial"/>
            </a:endParaRPr>
          </a:p>
          <a:p>
            <a:pPr>
              <a:spcBef>
                <a:spcPct val="20000"/>
              </a:spcBef>
              <a:buSzPct val="100000"/>
            </a:pPr>
            <a:r>
              <a:rPr lang="en-US" altLang="zh-CN" sz="1400" dirty="0">
                <a:latin typeface="+mn-ea"/>
                <a:ea typeface="+mn-ea"/>
                <a:cs typeface="Arial"/>
              </a:rPr>
              <a:t>3.</a:t>
            </a:r>
            <a:r>
              <a:rPr lang="zh-CN" altLang="en-US" sz="1400" dirty="0">
                <a:latin typeface="+mn-ea"/>
                <a:ea typeface="+mn-ea"/>
                <a:cs typeface="Arial"/>
              </a:rPr>
              <a:t>正确填写小数位数和公差，未注公差按照</a:t>
            </a:r>
            <a:r>
              <a:rPr kumimoji="0" lang="en-US" altLang="zh-CN" sz="1400" b="0" i="0" u="none" strike="noStrike" kern="1200" cap="none" spc="0" normalizeH="0" baseline="0" noProof="0" dirty="0">
                <a:ln>
                  <a:noFill/>
                </a:ln>
                <a:solidFill>
                  <a:schemeClr val="tx1"/>
                </a:solidFill>
                <a:effectLst/>
                <a:uLnTx/>
                <a:uFillTx/>
                <a:latin typeface="+mn-ea"/>
                <a:ea typeface="+mn-ea"/>
                <a:cs typeface="Arial"/>
              </a:rPr>
              <a:t>mk-2768</a:t>
            </a:r>
            <a:r>
              <a:rPr lang="zh-CN" altLang="en-US" sz="1400" dirty="0">
                <a:latin typeface="+mn-ea"/>
                <a:ea typeface="+mn-ea"/>
                <a:cs typeface="Arial"/>
              </a:rPr>
              <a:t>或者右下方图框要求</a:t>
            </a:r>
            <a:r>
              <a:rPr lang="zh-CN" altLang="en-US" sz="1400" noProof="0" dirty="0">
                <a:latin typeface="+mn-ea"/>
                <a:ea typeface="+mn-ea"/>
                <a:cs typeface="Arial"/>
              </a:rPr>
              <a:t>；</a:t>
            </a:r>
            <a:endParaRPr lang="en-US" altLang="zh-CN" sz="1400" noProof="0" dirty="0">
              <a:latin typeface="+mn-ea"/>
              <a:ea typeface="+mn-ea"/>
              <a:cs typeface="Arial"/>
            </a:endParaRPr>
          </a:p>
          <a:p>
            <a:pPr marR="0" defTabSz="457200" rtl="0" eaLnBrk="1" fontAlgn="base" latinLnBrk="0" hangingPunct="1">
              <a:lnSpc>
                <a:spcPct val="100000"/>
              </a:lnSpc>
              <a:spcBef>
                <a:spcPct val="20000"/>
              </a:spcBef>
              <a:spcAft>
                <a:spcPct val="0"/>
              </a:spcAft>
              <a:buClrTx/>
              <a:buSzPct val="100000"/>
              <a:tabLst/>
            </a:pPr>
            <a:r>
              <a:rPr lang="en-US" altLang="zh-CN" sz="1400" dirty="0">
                <a:latin typeface="+mn-ea"/>
                <a:ea typeface="+mn-ea"/>
                <a:cs typeface="Arial"/>
              </a:rPr>
              <a:t>4.</a:t>
            </a:r>
            <a:r>
              <a:rPr lang="zh-CN" altLang="en-US" sz="1400" dirty="0">
                <a:latin typeface="+mn-ea"/>
                <a:ea typeface="+mn-ea"/>
                <a:cs typeface="Arial"/>
              </a:rPr>
              <a:t> </a:t>
            </a:r>
            <a:r>
              <a:rPr lang="zh-CN" altLang="en-US" sz="1400" noProof="0" dirty="0">
                <a:latin typeface="+mn-ea"/>
                <a:ea typeface="+mn-ea"/>
                <a:cs typeface="Arial"/>
              </a:rPr>
              <a:t>粗糙度数据</a:t>
            </a:r>
            <a:r>
              <a:rPr lang="zh-CN" altLang="en-US" sz="1400" dirty="0">
                <a:latin typeface="+mn-ea"/>
                <a:ea typeface="+mn-ea"/>
                <a:cs typeface="Arial"/>
              </a:rPr>
              <a:t>填写真实测量数据</a:t>
            </a:r>
            <a:r>
              <a:rPr lang="zh-CN" altLang="en-US" sz="1400" noProof="0" dirty="0">
                <a:latin typeface="+mn-ea"/>
                <a:ea typeface="+mn-ea"/>
                <a:cs typeface="Arial"/>
              </a:rPr>
              <a:t>（不要只写</a:t>
            </a:r>
            <a:r>
              <a:rPr lang="en-US" altLang="zh-CN" sz="1400" noProof="0" dirty="0">
                <a:latin typeface="+mn-ea"/>
                <a:ea typeface="+mn-ea"/>
                <a:cs typeface="Arial"/>
              </a:rPr>
              <a:t>OK</a:t>
            </a:r>
            <a:r>
              <a:rPr lang="zh-CN" altLang="en-US" sz="1400" noProof="0" dirty="0">
                <a:latin typeface="+mn-ea"/>
                <a:ea typeface="+mn-ea"/>
                <a:cs typeface="Arial"/>
              </a:rPr>
              <a:t>）；如果用通用量具需要有具体的尺寸，如果是量规，检具，可以写</a:t>
            </a:r>
            <a:r>
              <a:rPr lang="en-US" altLang="zh-CN" sz="1400" noProof="0" dirty="0">
                <a:latin typeface="+mn-ea"/>
                <a:ea typeface="+mn-ea"/>
                <a:cs typeface="Arial"/>
              </a:rPr>
              <a:t>OK</a:t>
            </a:r>
            <a:r>
              <a:rPr lang="zh-CN" altLang="en-US" sz="1400" noProof="0" dirty="0">
                <a:latin typeface="+mn-ea"/>
                <a:ea typeface="+mn-ea"/>
                <a:cs typeface="Arial"/>
              </a:rPr>
              <a:t>或者合格</a:t>
            </a:r>
            <a:r>
              <a:rPr lang="en-US" altLang="zh-CN" sz="1400" noProof="0" dirty="0">
                <a:latin typeface="+mn-ea"/>
                <a:ea typeface="+mn-ea"/>
                <a:cs typeface="Arial"/>
              </a:rPr>
              <a:t>/</a:t>
            </a:r>
            <a:r>
              <a:rPr lang="zh-CN" altLang="en-US" sz="1400" noProof="0" dirty="0">
                <a:latin typeface="+mn-ea"/>
                <a:ea typeface="+mn-ea"/>
                <a:cs typeface="Arial"/>
              </a:rPr>
              <a:t>不合格</a:t>
            </a:r>
            <a:r>
              <a:rPr lang="en-US" altLang="zh-CN" sz="1400" noProof="0" dirty="0">
                <a:latin typeface="+mn-ea"/>
                <a:ea typeface="+mn-ea"/>
                <a:cs typeface="Arial"/>
              </a:rPr>
              <a:t>.</a:t>
            </a:r>
            <a:endParaRPr kumimoji="0" lang="en-US" altLang="zh-CN" sz="1400" b="0" i="0" u="none" strike="noStrike" kern="1200" cap="none" spc="0" normalizeH="0" baseline="0" noProof="0" dirty="0">
              <a:ln>
                <a:noFill/>
              </a:ln>
              <a:solidFill>
                <a:schemeClr val="tx1"/>
              </a:solidFill>
              <a:effectLst/>
              <a:uLnTx/>
              <a:uFillTx/>
              <a:latin typeface="+mn-ea"/>
              <a:ea typeface="+mn-ea"/>
              <a:cs typeface="Arial"/>
            </a:endParaRPr>
          </a:p>
          <a:p>
            <a:pPr marR="0" defTabSz="457200" rtl="0" eaLnBrk="1" fontAlgn="base" latinLnBrk="0" hangingPunct="1">
              <a:lnSpc>
                <a:spcPct val="100000"/>
              </a:lnSpc>
              <a:spcBef>
                <a:spcPct val="20000"/>
              </a:spcBef>
              <a:spcAft>
                <a:spcPct val="0"/>
              </a:spcAft>
              <a:buClrTx/>
              <a:buSzPct val="100000"/>
              <a:tabLst/>
            </a:pPr>
            <a:r>
              <a:rPr lang="en-US" sz="1400" dirty="0">
                <a:latin typeface="+mn-ea"/>
                <a:ea typeface="+mn-ea"/>
                <a:cs typeface="Arial"/>
              </a:rPr>
              <a:t>5.</a:t>
            </a:r>
            <a:r>
              <a:rPr lang="zh-CN" altLang="en-US" sz="1400" dirty="0">
                <a:latin typeface="+mn-ea"/>
                <a:ea typeface="+mn-ea"/>
                <a:cs typeface="Arial"/>
              </a:rPr>
              <a:t>超差尺寸在后方</a:t>
            </a:r>
            <a:r>
              <a:rPr lang="en-US" altLang="zh-CN" sz="1400" dirty="0">
                <a:latin typeface="+mn-ea"/>
                <a:ea typeface="+mn-ea"/>
                <a:cs typeface="Arial"/>
              </a:rPr>
              <a:t>F</a:t>
            </a:r>
            <a:r>
              <a:rPr lang="zh-CN" altLang="en-US" sz="1400" dirty="0">
                <a:latin typeface="+mn-ea"/>
                <a:ea typeface="+mn-ea"/>
                <a:cs typeface="Arial"/>
              </a:rPr>
              <a:t>列做标记并且红色高亮显示超差尺寸，</a:t>
            </a:r>
            <a:r>
              <a:rPr lang="en-US" altLang="zh-CN" sz="1400" dirty="0">
                <a:latin typeface="+mn-ea"/>
                <a:ea typeface="+mn-ea"/>
                <a:cs typeface="Arial"/>
              </a:rPr>
              <a:t>comments</a:t>
            </a:r>
            <a:r>
              <a:rPr lang="zh-CN" altLang="en-US" sz="1400" dirty="0">
                <a:latin typeface="+mn-ea"/>
                <a:ea typeface="+mn-ea"/>
                <a:cs typeface="Arial"/>
              </a:rPr>
              <a:t>填写使用检具信息；</a:t>
            </a:r>
            <a:endParaRPr lang="en-US" altLang="zh-CN" sz="1400" dirty="0">
              <a:latin typeface="+mn-ea"/>
              <a:ea typeface="+mn-ea"/>
              <a:cs typeface="Arial"/>
            </a:endParaRPr>
          </a:p>
          <a:p>
            <a:pPr marR="0" defTabSz="457200" rtl="0" eaLnBrk="1" fontAlgn="base" latinLnBrk="0" hangingPunct="1">
              <a:lnSpc>
                <a:spcPct val="100000"/>
              </a:lnSpc>
              <a:spcBef>
                <a:spcPct val="20000"/>
              </a:spcBef>
              <a:spcAft>
                <a:spcPct val="0"/>
              </a:spcAft>
              <a:buClrTx/>
              <a:buSzPct val="100000"/>
              <a:tabLst/>
            </a:pPr>
            <a:r>
              <a:rPr lang="en-US" sz="1400" dirty="0">
                <a:latin typeface="+mn-ea"/>
                <a:ea typeface="+mn-ea"/>
                <a:cs typeface="Arial"/>
              </a:rPr>
              <a:t>6</a:t>
            </a:r>
            <a:r>
              <a:rPr kumimoji="0" lang="en-US" sz="1400" b="0" i="0" u="none" strike="noStrike" kern="1200" cap="none" spc="0" normalizeH="0" baseline="0" noProof="0" dirty="0">
                <a:ln>
                  <a:noFill/>
                </a:ln>
                <a:solidFill>
                  <a:schemeClr val="tx1"/>
                </a:solidFill>
                <a:effectLst/>
                <a:uLnTx/>
                <a:uFillTx/>
                <a:latin typeface="+mn-ea"/>
                <a:ea typeface="+mn-ea"/>
                <a:cs typeface="Arial"/>
              </a:rPr>
              <a:t>.</a:t>
            </a:r>
            <a:r>
              <a:rPr kumimoji="0" lang="zh-CN" altLang="en-US" sz="1400" b="0" i="0" u="none" strike="noStrike" kern="1200" cap="none" spc="0" normalizeH="0" baseline="0" noProof="0" dirty="0">
                <a:ln>
                  <a:noFill/>
                </a:ln>
                <a:solidFill>
                  <a:schemeClr val="tx1"/>
                </a:solidFill>
                <a:effectLst/>
                <a:uLnTx/>
                <a:uFillTx/>
                <a:latin typeface="+mn-ea"/>
                <a:ea typeface="+mn-ea"/>
                <a:cs typeface="Arial"/>
              </a:rPr>
              <a:t>样品应进行编号，与报告一一对应，便于海斯特复测验证；</a:t>
            </a:r>
            <a:endParaRPr kumimoji="0" lang="en-US" altLang="zh-CN" sz="1400" b="0" i="0" u="none" strike="noStrike" kern="1200" cap="none" spc="0" normalizeH="0" baseline="0" noProof="0" dirty="0">
              <a:ln>
                <a:noFill/>
              </a:ln>
              <a:solidFill>
                <a:schemeClr val="tx1"/>
              </a:solidFill>
              <a:effectLst/>
              <a:uLnTx/>
              <a:uFillTx/>
              <a:latin typeface="+mn-ea"/>
              <a:ea typeface="+mn-ea"/>
              <a:cs typeface="Arial"/>
            </a:endParaRP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573" y="1016820"/>
            <a:ext cx="7979844" cy="315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8695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n-US" altLang="zh-CN" sz="3200" dirty="0">
                <a:latin typeface="+mj-ea"/>
                <a:ea typeface="+mj-ea"/>
              </a:rPr>
              <a:t>3-Hyster-Yale</a:t>
            </a:r>
            <a:r>
              <a:rPr lang="zh-CN" altLang="en-US" sz="3200" dirty="0">
                <a:latin typeface="+mj-ea"/>
                <a:ea typeface="+mj-ea"/>
              </a:rPr>
              <a:t>尺寸报告（</a:t>
            </a:r>
            <a:r>
              <a:rPr lang="en-US" altLang="zh-CN" sz="3200" dirty="0">
                <a:latin typeface="+mj-ea"/>
                <a:ea typeface="+mj-ea"/>
              </a:rPr>
              <a:t>2</a:t>
            </a:r>
            <a:r>
              <a:rPr lang="zh-CN" altLang="en-US" sz="3200" dirty="0">
                <a:latin typeface="+mj-ea"/>
                <a:ea typeface="+mj-ea"/>
              </a:rPr>
              <a:t>）</a:t>
            </a:r>
            <a:endParaRPr lang="en-US" altLang="zh-CN" sz="3200" dirty="0">
              <a:latin typeface="+mj-ea"/>
              <a:ea typeface="+mj-ea"/>
            </a:endParaRPr>
          </a:p>
        </p:txBody>
      </p:sp>
      <p:sp>
        <p:nvSpPr>
          <p:cNvPr id="4" name="TextBox 3"/>
          <p:cNvSpPr txBox="1"/>
          <p:nvPr/>
        </p:nvSpPr>
        <p:spPr bwMode="auto">
          <a:xfrm>
            <a:off x="359999" y="4779213"/>
            <a:ext cx="7715250" cy="824841"/>
          </a:xfrm>
          <a:prstGeom prst="rect">
            <a:avLst/>
          </a:prstGeom>
          <a:noFill/>
          <a:ln>
            <a:miter lim="800000"/>
            <a:headEnd/>
            <a:tailEnd/>
          </a:ln>
        </p:spPr>
        <p:txBody>
          <a:bodyPr wrap="square" rtlCol="0">
            <a:prstTxWarp prst="textNoShape">
              <a:avLst/>
            </a:prstTxWarp>
            <a:spAutoFit/>
          </a:bodyPr>
          <a:lstStyle/>
          <a:p>
            <a:pPr marR="0" defTabSz="457200" rtl="0" eaLnBrk="1" fontAlgn="base" latinLnBrk="0" hangingPunct="1">
              <a:lnSpc>
                <a:spcPct val="100000"/>
              </a:lnSpc>
              <a:spcBef>
                <a:spcPct val="20000"/>
              </a:spcBef>
              <a:spcAft>
                <a:spcPct val="0"/>
              </a:spcAft>
              <a:buClrTx/>
              <a:buSzPct val="100000"/>
              <a:tabLst/>
            </a:pPr>
            <a:r>
              <a:rPr kumimoji="0" lang="en-US" altLang="zh-CN" sz="1400" b="0" i="0" u="none" strike="noStrike" kern="1200" cap="none" spc="0" normalizeH="0" baseline="0" noProof="0" dirty="0">
                <a:ln>
                  <a:noFill/>
                </a:ln>
                <a:solidFill>
                  <a:schemeClr val="tx1"/>
                </a:solidFill>
                <a:effectLst/>
                <a:uLnTx/>
                <a:uFillTx/>
                <a:latin typeface="+mn-ea"/>
                <a:ea typeface="+mn-ea"/>
                <a:cs typeface="Arial"/>
              </a:rPr>
              <a:t>1.</a:t>
            </a:r>
            <a:r>
              <a:rPr kumimoji="0" lang="zh-CN" altLang="en-US" sz="1400" b="0" i="0" u="none" strike="noStrike" kern="1200" cap="none" spc="0" normalizeH="0" baseline="0" noProof="0" dirty="0">
                <a:ln>
                  <a:noFill/>
                </a:ln>
                <a:solidFill>
                  <a:schemeClr val="tx1"/>
                </a:solidFill>
                <a:effectLst/>
                <a:uLnTx/>
                <a:uFillTx/>
                <a:latin typeface="+mn-ea"/>
                <a:ea typeface="+mn-ea"/>
                <a:cs typeface="Arial"/>
              </a:rPr>
              <a:t>查看</a:t>
            </a:r>
            <a:r>
              <a:rPr kumimoji="0" lang="en-US" altLang="zh-CN" sz="1400" b="0" i="0" u="none" strike="noStrike" kern="1200" cap="none" spc="0" normalizeH="0" baseline="0" noProof="0" dirty="0">
                <a:ln>
                  <a:noFill/>
                </a:ln>
                <a:solidFill>
                  <a:schemeClr val="tx1"/>
                </a:solidFill>
                <a:effectLst/>
                <a:uLnTx/>
                <a:uFillTx/>
                <a:latin typeface="+mn-ea"/>
                <a:ea typeface="+mn-ea"/>
                <a:cs typeface="Arial"/>
              </a:rPr>
              <a:t>PPR</a:t>
            </a:r>
            <a:r>
              <a:rPr lang="zh-CN" altLang="en-US" sz="1400" dirty="0">
                <a:latin typeface="+mn-ea"/>
                <a:ea typeface="+mn-ea"/>
                <a:cs typeface="Arial"/>
              </a:rPr>
              <a:t>格式是否正确</a:t>
            </a:r>
            <a:endParaRPr lang="en-US" altLang="zh-CN" sz="1400" dirty="0">
              <a:latin typeface="+mn-ea"/>
              <a:ea typeface="+mn-ea"/>
              <a:cs typeface="Arial"/>
            </a:endParaRPr>
          </a:p>
          <a:p>
            <a:pPr marR="0" defTabSz="457200" rtl="0" eaLnBrk="1" fontAlgn="base" latinLnBrk="0" hangingPunct="1">
              <a:lnSpc>
                <a:spcPct val="100000"/>
              </a:lnSpc>
              <a:spcBef>
                <a:spcPct val="20000"/>
              </a:spcBef>
              <a:spcAft>
                <a:spcPct val="0"/>
              </a:spcAft>
              <a:buClrTx/>
              <a:buSzPct val="100000"/>
              <a:tabLst/>
            </a:pPr>
            <a:r>
              <a:rPr lang="en-US" altLang="zh-CN" sz="1400" dirty="0">
                <a:latin typeface="+mn-ea"/>
                <a:ea typeface="+mn-ea"/>
                <a:cs typeface="Arial"/>
              </a:rPr>
              <a:t>2.</a:t>
            </a:r>
            <a:r>
              <a:rPr lang="zh-CN" altLang="en-US" sz="1400" dirty="0">
                <a:latin typeface="+mn-ea"/>
                <a:ea typeface="+mn-ea"/>
                <a:cs typeface="Arial"/>
              </a:rPr>
              <a:t>有任何备注信息可以填写在</a:t>
            </a:r>
            <a:r>
              <a:rPr lang="en-US" altLang="zh-CN" sz="1400" dirty="0">
                <a:latin typeface="+mn-ea"/>
                <a:ea typeface="+mn-ea"/>
                <a:cs typeface="Arial"/>
              </a:rPr>
              <a:t>Comments </a:t>
            </a:r>
            <a:r>
              <a:rPr lang="zh-CN" altLang="en-US" sz="1400" dirty="0">
                <a:latin typeface="+mn-ea"/>
                <a:ea typeface="+mn-ea"/>
                <a:cs typeface="Arial"/>
              </a:rPr>
              <a:t>一行</a:t>
            </a:r>
            <a:r>
              <a:rPr lang="en-US" altLang="zh-CN" sz="1400" dirty="0">
                <a:latin typeface="+mn-ea"/>
                <a:ea typeface="+mn-ea"/>
                <a:cs typeface="Arial"/>
              </a:rPr>
              <a:t>;</a:t>
            </a:r>
          </a:p>
          <a:p>
            <a:pPr marR="0" defTabSz="457200" rtl="0" eaLnBrk="1" fontAlgn="base" latinLnBrk="0" hangingPunct="1">
              <a:lnSpc>
                <a:spcPct val="100000"/>
              </a:lnSpc>
              <a:spcBef>
                <a:spcPct val="20000"/>
              </a:spcBef>
              <a:spcAft>
                <a:spcPct val="0"/>
              </a:spcAft>
              <a:buClrTx/>
              <a:buSzPct val="100000"/>
              <a:tabLst/>
            </a:pPr>
            <a:r>
              <a:rPr kumimoji="0" lang="en-US" altLang="zh-CN" sz="1400" b="0" i="0" u="none" strike="noStrike" kern="1200" cap="none" spc="0" normalizeH="0" baseline="0" noProof="0" dirty="0">
                <a:ln>
                  <a:noFill/>
                </a:ln>
                <a:solidFill>
                  <a:schemeClr val="tx1"/>
                </a:solidFill>
                <a:effectLst/>
                <a:uLnTx/>
                <a:uFillTx/>
                <a:latin typeface="+mn-ea"/>
                <a:ea typeface="+mn-ea"/>
                <a:cs typeface="Arial"/>
              </a:rPr>
              <a:t>3.</a:t>
            </a:r>
            <a:r>
              <a:rPr kumimoji="0" lang="zh-CN" altLang="en-US" sz="1400" b="0" i="0" u="none" strike="noStrike" kern="1200" cap="none" spc="0" normalizeH="0" baseline="0" noProof="0" dirty="0">
                <a:ln>
                  <a:noFill/>
                </a:ln>
                <a:solidFill>
                  <a:schemeClr val="tx1"/>
                </a:solidFill>
                <a:effectLst/>
                <a:uLnTx/>
                <a:uFillTx/>
                <a:latin typeface="+mn-ea"/>
                <a:ea typeface="+mn-ea"/>
                <a:cs typeface="Arial"/>
              </a:rPr>
              <a:t>填写基本信息，包括检验员信息，日期等</a:t>
            </a:r>
            <a:endParaRPr kumimoji="0" lang="en-US" altLang="zh-CN" sz="1400" b="0" i="0" u="none" strike="noStrike" kern="1200" cap="none" spc="0" normalizeH="0" baseline="0" noProof="0" dirty="0">
              <a:ln>
                <a:noFill/>
              </a:ln>
              <a:solidFill>
                <a:schemeClr val="tx1"/>
              </a:solidFill>
              <a:effectLst/>
              <a:uLnTx/>
              <a:uFillTx/>
              <a:latin typeface="+mn-ea"/>
              <a:ea typeface="+mn-ea"/>
              <a:cs typeface="Arial"/>
            </a:endParaRPr>
          </a:p>
        </p:txBody>
      </p:sp>
      <p:pic>
        <p:nvPicPr>
          <p:cNvPr id="245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999" y="1379888"/>
            <a:ext cx="8574934" cy="3174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258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3D4286CE-3FC2-4BC9-BE08-0B3DD6B3D3C6}"/>
              </a:ext>
            </a:extLst>
          </p:cNvPr>
          <p:cNvSpPr>
            <a:spLocks noGrp="1"/>
          </p:cNvSpPr>
          <p:nvPr>
            <p:ph type="title"/>
          </p:nvPr>
        </p:nvSpPr>
        <p:spPr/>
        <p:txBody>
          <a:bodyPr/>
          <a:lstStyle/>
          <a:p>
            <a:r>
              <a:rPr lang="zh-CN" altLang="en-US" dirty="0">
                <a:latin typeface="+mn-ea"/>
                <a:ea typeface="+mn-ea"/>
              </a:rPr>
              <a:t>典型错误示例</a:t>
            </a:r>
            <a:r>
              <a:rPr lang="en-US" altLang="zh-CN" dirty="0">
                <a:latin typeface="+mn-ea"/>
                <a:ea typeface="+mn-ea"/>
              </a:rPr>
              <a:t>-01</a:t>
            </a:r>
            <a:endParaRPr lang="zh-CN" altLang="en-US" dirty="0">
              <a:latin typeface="+mn-ea"/>
              <a:ea typeface="+mn-ea"/>
            </a:endParaRPr>
          </a:p>
        </p:txBody>
      </p:sp>
      <p:pic>
        <p:nvPicPr>
          <p:cNvPr id="4" name="图片 3">
            <a:extLst>
              <a:ext uri="{FF2B5EF4-FFF2-40B4-BE49-F238E27FC236}">
                <a16:creationId xmlns:a16="http://schemas.microsoft.com/office/drawing/2014/main" id="{2BAF494B-959D-46B4-AB51-78A7D41045AE}"/>
              </a:ext>
            </a:extLst>
          </p:cNvPr>
          <p:cNvPicPr>
            <a:picLocks noChangeAspect="1"/>
          </p:cNvPicPr>
          <p:nvPr/>
        </p:nvPicPr>
        <p:blipFill>
          <a:blip r:embed="rId2"/>
          <a:stretch>
            <a:fillRect/>
          </a:stretch>
        </p:blipFill>
        <p:spPr>
          <a:xfrm>
            <a:off x="0" y="1325366"/>
            <a:ext cx="9144000" cy="4232953"/>
          </a:xfrm>
          <a:prstGeom prst="rect">
            <a:avLst/>
          </a:prstGeom>
        </p:spPr>
      </p:pic>
    </p:spTree>
    <p:extLst>
      <p:ext uri="{BB962C8B-B14F-4D97-AF65-F5344CB8AC3E}">
        <p14:creationId xmlns:p14="http://schemas.microsoft.com/office/powerpoint/2010/main" val="1056141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13EEF188-29B4-4D82-AE8D-DA5B171584A0}"/>
              </a:ext>
            </a:extLst>
          </p:cNvPr>
          <p:cNvSpPr>
            <a:spLocks noGrp="1"/>
          </p:cNvSpPr>
          <p:nvPr>
            <p:ph type="body" sz="quarter" idx="15"/>
          </p:nvPr>
        </p:nvSpPr>
        <p:spPr/>
        <p:txBody>
          <a:bodyPr>
            <a:normAutofit/>
          </a:bodyPr>
          <a:lstStyle/>
          <a:p>
            <a:r>
              <a:rPr lang="en-US" altLang="zh-CN" sz="3600" dirty="0">
                <a:latin typeface="+mn-ea"/>
                <a:ea typeface="+mn-ea"/>
              </a:rPr>
              <a:t>PA</a:t>
            </a:r>
            <a:r>
              <a:rPr lang="zh-CN" altLang="en-US" sz="3600" dirty="0">
                <a:latin typeface="+mn-ea"/>
                <a:ea typeface="+mn-ea"/>
              </a:rPr>
              <a:t>的含义</a:t>
            </a:r>
            <a:endParaRPr lang="en-US" altLang="zh-CN" sz="3600" dirty="0">
              <a:latin typeface="+mn-ea"/>
              <a:ea typeface="+mn-ea"/>
            </a:endParaRPr>
          </a:p>
          <a:p>
            <a:r>
              <a:rPr lang="en-US" altLang="zh-CN" sz="3600" dirty="0">
                <a:latin typeface="+mn-ea"/>
                <a:ea typeface="+mn-ea"/>
              </a:rPr>
              <a:t>PA</a:t>
            </a:r>
            <a:r>
              <a:rPr lang="zh-CN" altLang="en-US" sz="3600" dirty="0">
                <a:latin typeface="+mn-ea"/>
                <a:ea typeface="+mn-ea"/>
              </a:rPr>
              <a:t>的目的</a:t>
            </a:r>
            <a:endParaRPr lang="en-US" altLang="zh-CN" sz="3600" dirty="0">
              <a:latin typeface="+mn-ea"/>
              <a:ea typeface="+mn-ea"/>
            </a:endParaRPr>
          </a:p>
          <a:p>
            <a:r>
              <a:rPr lang="en-US" altLang="zh-CN" sz="3600" dirty="0">
                <a:latin typeface="+mn-ea"/>
                <a:ea typeface="+mn-ea"/>
              </a:rPr>
              <a:t>PA</a:t>
            </a:r>
            <a:r>
              <a:rPr lang="zh-CN" altLang="en-US" sz="3600" dirty="0">
                <a:latin typeface="+mn-ea"/>
                <a:ea typeface="+mn-ea"/>
              </a:rPr>
              <a:t>的提交要求</a:t>
            </a:r>
            <a:endParaRPr lang="en-US" altLang="zh-CN" sz="3600" dirty="0">
              <a:latin typeface="+mn-ea"/>
              <a:ea typeface="+mn-ea"/>
            </a:endParaRPr>
          </a:p>
          <a:p>
            <a:r>
              <a:rPr lang="en-US" altLang="zh-CN" sz="3600" dirty="0">
                <a:latin typeface="+mn-ea"/>
                <a:ea typeface="+mn-ea"/>
              </a:rPr>
              <a:t>PA</a:t>
            </a:r>
            <a:r>
              <a:rPr lang="zh-CN" altLang="en-US" sz="3600" dirty="0">
                <a:latin typeface="+mn-ea"/>
                <a:ea typeface="+mn-ea"/>
              </a:rPr>
              <a:t>报告的要求</a:t>
            </a:r>
            <a:endParaRPr lang="en-US" altLang="zh-CN" sz="3600" dirty="0">
              <a:latin typeface="+mn-ea"/>
              <a:ea typeface="+mn-ea"/>
            </a:endParaRPr>
          </a:p>
          <a:p>
            <a:r>
              <a:rPr lang="en-US" altLang="zh-CN" sz="3600" dirty="0">
                <a:latin typeface="+mn-ea"/>
                <a:ea typeface="+mn-ea"/>
              </a:rPr>
              <a:t>PA</a:t>
            </a:r>
            <a:r>
              <a:rPr lang="zh-CN" altLang="en-US" sz="3600" dirty="0">
                <a:latin typeface="+mn-ea"/>
                <a:ea typeface="+mn-ea"/>
              </a:rPr>
              <a:t>的批准</a:t>
            </a:r>
            <a:endParaRPr lang="en-US" altLang="zh-CN" sz="3600" dirty="0">
              <a:latin typeface="+mn-ea"/>
              <a:ea typeface="+mn-ea"/>
            </a:endParaRPr>
          </a:p>
          <a:p>
            <a:endParaRPr lang="en-US" altLang="zh-CN" sz="3600" dirty="0">
              <a:latin typeface="+mn-ea"/>
              <a:ea typeface="+mn-ea"/>
            </a:endParaRPr>
          </a:p>
        </p:txBody>
      </p:sp>
      <p:sp>
        <p:nvSpPr>
          <p:cNvPr id="3" name="标题 2">
            <a:extLst>
              <a:ext uri="{FF2B5EF4-FFF2-40B4-BE49-F238E27FC236}">
                <a16:creationId xmlns:a16="http://schemas.microsoft.com/office/drawing/2014/main" id="{FE3456B6-9941-4422-AAEC-C4EF531C5A1D}"/>
              </a:ext>
            </a:extLst>
          </p:cNvPr>
          <p:cNvSpPr>
            <a:spLocks noGrp="1"/>
          </p:cNvSpPr>
          <p:nvPr>
            <p:ph type="title"/>
          </p:nvPr>
        </p:nvSpPr>
        <p:spPr/>
        <p:txBody>
          <a:bodyPr>
            <a:normAutofit/>
          </a:bodyPr>
          <a:lstStyle/>
          <a:p>
            <a:r>
              <a:rPr lang="zh-CN" altLang="en-US" b="1" dirty="0">
                <a:latin typeface="+mj-ea"/>
              </a:rPr>
              <a:t>目录</a:t>
            </a:r>
            <a:endParaRPr lang="zh-CN" altLang="en-US" dirty="0"/>
          </a:p>
        </p:txBody>
      </p:sp>
    </p:spTree>
    <p:extLst>
      <p:ext uri="{BB962C8B-B14F-4D97-AF65-F5344CB8AC3E}">
        <p14:creationId xmlns:p14="http://schemas.microsoft.com/office/powerpoint/2010/main" val="200303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3D4286CE-3FC2-4BC9-BE08-0B3DD6B3D3C6}"/>
              </a:ext>
            </a:extLst>
          </p:cNvPr>
          <p:cNvSpPr>
            <a:spLocks noGrp="1"/>
          </p:cNvSpPr>
          <p:nvPr>
            <p:ph type="title"/>
          </p:nvPr>
        </p:nvSpPr>
        <p:spPr/>
        <p:txBody>
          <a:bodyPr/>
          <a:lstStyle/>
          <a:p>
            <a:r>
              <a:rPr lang="zh-CN" altLang="en-US" dirty="0">
                <a:latin typeface="+mn-ea"/>
                <a:ea typeface="+mn-ea"/>
              </a:rPr>
              <a:t>典型错误示例</a:t>
            </a:r>
            <a:r>
              <a:rPr lang="en-US" altLang="zh-CN" dirty="0">
                <a:latin typeface="+mn-ea"/>
                <a:ea typeface="+mn-ea"/>
              </a:rPr>
              <a:t>-02</a:t>
            </a:r>
            <a:endParaRPr lang="zh-CN" altLang="en-US" dirty="0">
              <a:latin typeface="+mn-ea"/>
              <a:ea typeface="+mn-ea"/>
            </a:endParaRPr>
          </a:p>
        </p:txBody>
      </p:sp>
      <p:pic>
        <p:nvPicPr>
          <p:cNvPr id="4" name="图片 3">
            <a:extLst>
              <a:ext uri="{FF2B5EF4-FFF2-40B4-BE49-F238E27FC236}">
                <a16:creationId xmlns:a16="http://schemas.microsoft.com/office/drawing/2014/main" id="{B13FCAD0-12D4-430A-ADA6-215378EEE0A0}"/>
              </a:ext>
            </a:extLst>
          </p:cNvPr>
          <p:cNvPicPr>
            <a:picLocks noChangeAspect="1"/>
          </p:cNvPicPr>
          <p:nvPr/>
        </p:nvPicPr>
        <p:blipFill>
          <a:blip r:embed="rId2"/>
          <a:stretch>
            <a:fillRect/>
          </a:stretch>
        </p:blipFill>
        <p:spPr>
          <a:xfrm>
            <a:off x="0" y="1238477"/>
            <a:ext cx="9144000" cy="4381045"/>
          </a:xfrm>
          <a:prstGeom prst="rect">
            <a:avLst/>
          </a:prstGeom>
        </p:spPr>
      </p:pic>
    </p:spTree>
    <p:extLst>
      <p:ext uri="{BB962C8B-B14F-4D97-AF65-F5344CB8AC3E}">
        <p14:creationId xmlns:p14="http://schemas.microsoft.com/office/powerpoint/2010/main" val="2721111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196EE4CE-AA6B-4159-9681-94E87A7444DD}"/>
              </a:ext>
            </a:extLst>
          </p:cNvPr>
          <p:cNvSpPr>
            <a:spLocks noGrp="1"/>
          </p:cNvSpPr>
          <p:nvPr>
            <p:ph type="title"/>
          </p:nvPr>
        </p:nvSpPr>
        <p:spPr/>
        <p:txBody>
          <a:bodyPr/>
          <a:lstStyle/>
          <a:p>
            <a:r>
              <a:rPr lang="zh-CN" altLang="en-US" dirty="0">
                <a:latin typeface="+mn-ea"/>
                <a:ea typeface="+mn-ea"/>
              </a:rPr>
              <a:t>典型错误示例</a:t>
            </a:r>
            <a:r>
              <a:rPr lang="en-US" altLang="zh-CN" dirty="0">
                <a:latin typeface="+mn-ea"/>
                <a:ea typeface="+mn-ea"/>
              </a:rPr>
              <a:t>-03</a:t>
            </a:r>
            <a:endParaRPr lang="zh-CN" altLang="en-US" dirty="0">
              <a:latin typeface="+mn-ea"/>
              <a:ea typeface="+mn-ea"/>
            </a:endParaRPr>
          </a:p>
        </p:txBody>
      </p:sp>
      <p:pic>
        <p:nvPicPr>
          <p:cNvPr id="6" name="图片 5">
            <a:extLst>
              <a:ext uri="{FF2B5EF4-FFF2-40B4-BE49-F238E27FC236}">
                <a16:creationId xmlns:a16="http://schemas.microsoft.com/office/drawing/2014/main" id="{6AA48346-A686-4021-B5E5-6E261D3DE375}"/>
              </a:ext>
            </a:extLst>
          </p:cNvPr>
          <p:cNvPicPr>
            <a:picLocks noChangeAspect="1"/>
          </p:cNvPicPr>
          <p:nvPr/>
        </p:nvPicPr>
        <p:blipFill>
          <a:blip r:embed="rId2"/>
          <a:stretch>
            <a:fillRect/>
          </a:stretch>
        </p:blipFill>
        <p:spPr>
          <a:xfrm>
            <a:off x="360000" y="1350335"/>
            <a:ext cx="8494956" cy="4464442"/>
          </a:xfrm>
          <a:prstGeom prst="rect">
            <a:avLst/>
          </a:prstGeom>
        </p:spPr>
      </p:pic>
    </p:spTree>
    <p:extLst>
      <p:ext uri="{BB962C8B-B14F-4D97-AF65-F5344CB8AC3E}">
        <p14:creationId xmlns:p14="http://schemas.microsoft.com/office/powerpoint/2010/main" val="1072847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9BBC3B0B-80E2-4969-906C-B8AA3766ADDE}"/>
              </a:ext>
            </a:extLst>
          </p:cNvPr>
          <p:cNvSpPr>
            <a:spLocks noGrp="1"/>
          </p:cNvSpPr>
          <p:nvPr>
            <p:ph type="title"/>
          </p:nvPr>
        </p:nvSpPr>
        <p:spPr/>
        <p:txBody>
          <a:bodyPr/>
          <a:lstStyle/>
          <a:p>
            <a:r>
              <a:rPr lang="zh-CN" altLang="en-US" dirty="0">
                <a:latin typeface="+mn-ea"/>
                <a:ea typeface="+mn-ea"/>
              </a:rPr>
              <a:t>典型错误示例</a:t>
            </a:r>
            <a:r>
              <a:rPr lang="en-US" altLang="zh-CN" dirty="0">
                <a:latin typeface="+mn-ea"/>
                <a:ea typeface="+mn-ea"/>
              </a:rPr>
              <a:t>-04</a:t>
            </a:r>
            <a:endParaRPr lang="zh-CN" altLang="en-US" dirty="0"/>
          </a:p>
        </p:txBody>
      </p:sp>
      <p:pic>
        <p:nvPicPr>
          <p:cNvPr id="5" name="图片 4">
            <a:extLst>
              <a:ext uri="{FF2B5EF4-FFF2-40B4-BE49-F238E27FC236}">
                <a16:creationId xmlns:a16="http://schemas.microsoft.com/office/drawing/2014/main" id="{73E90BEB-F9DE-4980-9332-5772C96DEED2}"/>
              </a:ext>
            </a:extLst>
          </p:cNvPr>
          <p:cNvPicPr>
            <a:picLocks noChangeAspect="1"/>
          </p:cNvPicPr>
          <p:nvPr/>
        </p:nvPicPr>
        <p:blipFill>
          <a:blip r:embed="rId2"/>
          <a:stretch>
            <a:fillRect/>
          </a:stretch>
        </p:blipFill>
        <p:spPr>
          <a:xfrm>
            <a:off x="0" y="1704952"/>
            <a:ext cx="9144000" cy="3448095"/>
          </a:xfrm>
          <a:prstGeom prst="rect">
            <a:avLst/>
          </a:prstGeom>
        </p:spPr>
      </p:pic>
    </p:spTree>
    <p:extLst>
      <p:ext uri="{BB962C8B-B14F-4D97-AF65-F5344CB8AC3E}">
        <p14:creationId xmlns:p14="http://schemas.microsoft.com/office/powerpoint/2010/main" val="1162178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Autofit/>
          </a:bodyPr>
          <a:lstStyle/>
          <a:p>
            <a:r>
              <a:rPr lang="en-US" altLang="zh-CN" dirty="0">
                <a:latin typeface="+mj-ea"/>
                <a:ea typeface="+mj-ea"/>
              </a:rPr>
              <a:t>4-</a:t>
            </a:r>
            <a:r>
              <a:rPr lang="zh-CN" altLang="en-US" dirty="0">
                <a:latin typeface="+mj-ea"/>
                <a:ea typeface="+mj-ea"/>
              </a:rPr>
              <a:t>外观检验报告</a:t>
            </a:r>
            <a:endParaRPr lang="en-US" altLang="zh-CN" dirty="0">
              <a:latin typeface="+mj-ea"/>
              <a:ea typeface="+mj-ea"/>
            </a:endParaRPr>
          </a:p>
        </p:txBody>
      </p:sp>
      <p:sp>
        <p:nvSpPr>
          <p:cNvPr id="4" name="TextBox 3"/>
          <p:cNvSpPr txBox="1"/>
          <p:nvPr/>
        </p:nvSpPr>
        <p:spPr bwMode="auto">
          <a:xfrm>
            <a:off x="360000" y="5643135"/>
            <a:ext cx="7715250" cy="566309"/>
          </a:xfrm>
          <a:prstGeom prst="rect">
            <a:avLst/>
          </a:prstGeom>
          <a:noFill/>
          <a:ln>
            <a:miter lim="800000"/>
            <a:headEnd/>
            <a:tailEnd/>
          </a:ln>
        </p:spPr>
        <p:txBody>
          <a:bodyPr wrap="square" rtlCol="0">
            <a:prstTxWarp prst="textNoShape">
              <a:avLst/>
            </a:prstTxWarp>
            <a:spAutoFit/>
          </a:bodyPr>
          <a:lstStyle/>
          <a:p>
            <a:pPr marR="0" defTabSz="457200" rtl="0" eaLnBrk="1" fontAlgn="base" latinLnBrk="0" hangingPunct="1">
              <a:lnSpc>
                <a:spcPct val="100000"/>
              </a:lnSpc>
              <a:spcBef>
                <a:spcPct val="20000"/>
              </a:spcBef>
              <a:spcAft>
                <a:spcPct val="0"/>
              </a:spcAft>
              <a:buClrTx/>
              <a:buSzPct val="100000"/>
              <a:tabLst/>
            </a:pPr>
            <a:r>
              <a:rPr kumimoji="0" lang="en-US" altLang="zh-CN" sz="1400" b="0" i="0" u="none" strike="noStrike" kern="1200" cap="none" spc="0" normalizeH="0" baseline="0" noProof="0" dirty="0">
                <a:ln>
                  <a:noFill/>
                </a:ln>
                <a:solidFill>
                  <a:schemeClr val="tx1"/>
                </a:solidFill>
                <a:effectLst/>
                <a:uLnTx/>
                <a:uFillTx/>
                <a:latin typeface="+mn-ea"/>
                <a:ea typeface="+mn-ea"/>
                <a:cs typeface="Arial"/>
              </a:rPr>
              <a:t>1.</a:t>
            </a:r>
            <a:r>
              <a:rPr kumimoji="0" lang="zh-CN" altLang="en-US" sz="1400" b="0" i="0" u="none" strike="noStrike" kern="1200" cap="none" spc="0" normalizeH="0" baseline="0" noProof="0" dirty="0">
                <a:ln>
                  <a:noFill/>
                </a:ln>
                <a:solidFill>
                  <a:schemeClr val="tx1"/>
                </a:solidFill>
                <a:effectLst/>
                <a:uLnTx/>
                <a:uFillTx/>
                <a:latin typeface="+mn-ea"/>
                <a:ea typeface="+mn-ea"/>
                <a:cs typeface="Arial"/>
              </a:rPr>
              <a:t>若涉及油漆，</a:t>
            </a:r>
            <a:endParaRPr kumimoji="0" lang="en-US" altLang="zh-CN" sz="1400" b="0" i="0" u="none" strike="noStrike" kern="1200" cap="none" spc="0" normalizeH="0" baseline="0" noProof="0" dirty="0">
              <a:ln>
                <a:noFill/>
              </a:ln>
              <a:solidFill>
                <a:schemeClr val="tx1"/>
              </a:solidFill>
              <a:effectLst/>
              <a:uLnTx/>
              <a:uFillTx/>
              <a:latin typeface="+mn-ea"/>
              <a:ea typeface="+mn-ea"/>
              <a:cs typeface="Arial"/>
            </a:endParaRPr>
          </a:p>
          <a:p>
            <a:pPr marR="0" defTabSz="457200" rtl="0" eaLnBrk="1" fontAlgn="base" latinLnBrk="0" hangingPunct="1">
              <a:lnSpc>
                <a:spcPct val="100000"/>
              </a:lnSpc>
              <a:spcBef>
                <a:spcPct val="20000"/>
              </a:spcBef>
              <a:spcAft>
                <a:spcPct val="0"/>
              </a:spcAft>
              <a:buClrTx/>
              <a:buSzPct val="100000"/>
              <a:tabLst/>
            </a:pPr>
            <a:r>
              <a:rPr lang="en-US" altLang="zh-CN" sz="1400" dirty="0">
                <a:latin typeface="+mn-ea"/>
                <a:ea typeface="+mn-ea"/>
                <a:cs typeface="Arial"/>
              </a:rPr>
              <a:t>2.</a:t>
            </a:r>
            <a:r>
              <a:rPr kumimoji="0" lang="zh-CN" altLang="en-US" sz="1400" b="0" i="0" u="none" strike="noStrike" kern="1200" cap="none" spc="0" normalizeH="0" baseline="0" noProof="0" dirty="0">
                <a:ln>
                  <a:noFill/>
                </a:ln>
                <a:solidFill>
                  <a:schemeClr val="tx1"/>
                </a:solidFill>
                <a:effectLst/>
                <a:uLnTx/>
                <a:uFillTx/>
                <a:latin typeface="+mn-ea"/>
                <a:ea typeface="+mn-ea"/>
                <a:cs typeface="Arial"/>
              </a:rPr>
              <a:t>报告可参考以上格式，也可使用自己的格式，要求能包含所有的信息</a:t>
            </a:r>
            <a:endParaRPr lang="en-US" altLang="zh-CN" sz="1400" dirty="0">
              <a:latin typeface="+mn-ea"/>
              <a:ea typeface="+mn-ea"/>
              <a:cs typeface="Arial"/>
            </a:endParaRPr>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00" y="1104522"/>
            <a:ext cx="7150035" cy="4218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46436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Autofit/>
          </a:bodyPr>
          <a:lstStyle/>
          <a:p>
            <a:r>
              <a:rPr lang="en-US" altLang="zh-CN" dirty="0">
                <a:latin typeface="+mj-ea"/>
                <a:ea typeface="+mj-ea"/>
              </a:rPr>
              <a:t>5-</a:t>
            </a:r>
            <a:r>
              <a:rPr lang="zh-CN" altLang="en-US" dirty="0">
                <a:latin typeface="+mj-ea"/>
                <a:ea typeface="+mj-ea"/>
              </a:rPr>
              <a:t>材料测试报告</a:t>
            </a:r>
            <a:endParaRPr lang="en-US" altLang="zh-CN" dirty="0">
              <a:latin typeface="+mj-ea"/>
              <a:ea typeface="+mj-ea"/>
            </a:endParaRPr>
          </a:p>
        </p:txBody>
      </p:sp>
      <p:sp>
        <p:nvSpPr>
          <p:cNvPr id="4" name="TextBox 3"/>
          <p:cNvSpPr txBox="1"/>
          <p:nvPr/>
        </p:nvSpPr>
        <p:spPr bwMode="auto">
          <a:xfrm>
            <a:off x="360000" y="5009393"/>
            <a:ext cx="7715250" cy="824841"/>
          </a:xfrm>
          <a:prstGeom prst="rect">
            <a:avLst/>
          </a:prstGeom>
          <a:noFill/>
          <a:ln>
            <a:miter lim="800000"/>
            <a:headEnd/>
            <a:tailEnd/>
          </a:ln>
        </p:spPr>
        <p:txBody>
          <a:bodyPr wrap="square" rtlCol="0">
            <a:prstTxWarp prst="textNoShape">
              <a:avLst/>
            </a:prstTxWarp>
            <a:spAutoFit/>
          </a:bodyPr>
          <a:lstStyle/>
          <a:p>
            <a:pPr marR="0" defTabSz="457200" rtl="0" eaLnBrk="1" fontAlgn="base" latinLnBrk="0" hangingPunct="1">
              <a:lnSpc>
                <a:spcPct val="100000"/>
              </a:lnSpc>
              <a:spcBef>
                <a:spcPct val="20000"/>
              </a:spcBef>
              <a:spcAft>
                <a:spcPct val="0"/>
              </a:spcAft>
              <a:buClrTx/>
              <a:buSzPct val="100000"/>
              <a:tabLst/>
            </a:pPr>
            <a:r>
              <a:rPr kumimoji="0" lang="en-US" altLang="zh-CN" sz="1400" b="0" i="0" u="none" strike="noStrike" kern="1200" cap="none" spc="0" normalizeH="0" baseline="0" noProof="0" dirty="0">
                <a:ln>
                  <a:noFill/>
                </a:ln>
                <a:solidFill>
                  <a:schemeClr val="tx1"/>
                </a:solidFill>
                <a:effectLst/>
                <a:uLnTx/>
                <a:uFillTx/>
                <a:latin typeface="+mn-ea"/>
                <a:ea typeface="+mn-ea"/>
                <a:cs typeface="Arial"/>
              </a:rPr>
              <a:t>1.</a:t>
            </a:r>
            <a:r>
              <a:rPr kumimoji="0" lang="zh-CN" altLang="en-US" sz="1400" b="0" i="0" u="none" strike="noStrike" kern="1200" cap="none" spc="0" normalizeH="0" baseline="0" noProof="0" dirty="0">
                <a:ln>
                  <a:noFill/>
                </a:ln>
                <a:solidFill>
                  <a:schemeClr val="tx1"/>
                </a:solidFill>
                <a:effectLst/>
                <a:uLnTx/>
                <a:uFillTx/>
                <a:latin typeface="+mn-ea"/>
                <a:ea typeface="+mn-ea"/>
                <a:cs typeface="Arial"/>
              </a:rPr>
              <a:t>将相应的材质测试报告粘贴到</a:t>
            </a:r>
            <a:r>
              <a:rPr kumimoji="0" lang="en-US" altLang="zh-CN" sz="1400" b="0" i="0" u="none" strike="noStrike" kern="1200" cap="none" spc="0" normalizeH="0" baseline="0" noProof="0" dirty="0">
                <a:ln>
                  <a:noFill/>
                </a:ln>
                <a:solidFill>
                  <a:schemeClr val="tx1"/>
                </a:solidFill>
                <a:effectLst/>
                <a:uLnTx/>
                <a:uFillTx/>
                <a:latin typeface="+mn-ea"/>
                <a:ea typeface="+mn-ea"/>
                <a:cs typeface="Arial"/>
              </a:rPr>
              <a:t>PA</a:t>
            </a:r>
            <a:r>
              <a:rPr kumimoji="0" lang="zh-CN" altLang="en-US" sz="1400" b="0" i="0" u="none" strike="noStrike" kern="1200" cap="none" spc="0" normalizeH="0" baseline="0" noProof="0" dirty="0">
                <a:ln>
                  <a:noFill/>
                </a:ln>
                <a:solidFill>
                  <a:schemeClr val="tx1"/>
                </a:solidFill>
                <a:effectLst/>
                <a:uLnTx/>
                <a:uFillTx/>
                <a:latin typeface="+mn-ea"/>
                <a:ea typeface="+mn-ea"/>
                <a:cs typeface="Arial"/>
              </a:rPr>
              <a:t>报告中，红色高亮显示超差</a:t>
            </a:r>
            <a:r>
              <a:rPr lang="zh-CN" altLang="en-US" sz="1400" dirty="0">
                <a:latin typeface="+mn-ea"/>
                <a:ea typeface="+mn-ea"/>
                <a:cs typeface="Arial"/>
              </a:rPr>
              <a:t>项目</a:t>
            </a:r>
            <a:endParaRPr lang="en-US" altLang="zh-CN" sz="1400" dirty="0">
              <a:latin typeface="+mn-ea"/>
              <a:ea typeface="+mn-ea"/>
              <a:cs typeface="Arial"/>
            </a:endParaRPr>
          </a:p>
          <a:p>
            <a:pPr marR="0" defTabSz="457200" rtl="0" eaLnBrk="1" fontAlgn="base" latinLnBrk="0" hangingPunct="1">
              <a:lnSpc>
                <a:spcPct val="100000"/>
              </a:lnSpc>
              <a:spcBef>
                <a:spcPct val="20000"/>
              </a:spcBef>
              <a:spcAft>
                <a:spcPct val="0"/>
              </a:spcAft>
              <a:buClrTx/>
              <a:buSzPct val="100000"/>
              <a:tabLst/>
            </a:pPr>
            <a:r>
              <a:rPr lang="en-US" altLang="zh-CN" sz="1400" dirty="0">
                <a:latin typeface="+mn-ea"/>
                <a:ea typeface="+mn-ea"/>
                <a:cs typeface="Arial"/>
              </a:rPr>
              <a:t>2.</a:t>
            </a:r>
            <a:r>
              <a:rPr lang="zh-CN" altLang="en-US" sz="1400" dirty="0">
                <a:latin typeface="+mn-ea"/>
                <a:ea typeface="+mn-ea"/>
                <a:cs typeface="Arial"/>
              </a:rPr>
              <a:t>若使用替代材料，填写替代材料的标准号和成分要求</a:t>
            </a:r>
            <a:endParaRPr lang="en-US" altLang="zh-CN" sz="1400" dirty="0">
              <a:latin typeface="+mn-ea"/>
              <a:ea typeface="+mn-ea"/>
              <a:cs typeface="Arial"/>
            </a:endParaRPr>
          </a:p>
          <a:p>
            <a:pPr marR="0" defTabSz="457200" rtl="0" eaLnBrk="1" fontAlgn="base" latinLnBrk="0" hangingPunct="1">
              <a:lnSpc>
                <a:spcPct val="100000"/>
              </a:lnSpc>
              <a:spcBef>
                <a:spcPct val="20000"/>
              </a:spcBef>
              <a:spcAft>
                <a:spcPct val="0"/>
              </a:spcAft>
              <a:buClrTx/>
              <a:buSzPct val="100000"/>
              <a:tabLst/>
            </a:pPr>
            <a:r>
              <a:rPr lang="en-US" altLang="zh-CN" sz="1400" dirty="0">
                <a:latin typeface="+mn-ea"/>
                <a:ea typeface="+mn-ea"/>
                <a:cs typeface="Arial"/>
              </a:rPr>
              <a:t>3.</a:t>
            </a:r>
            <a:r>
              <a:rPr lang="zh-CN" altLang="en-US" sz="1400" dirty="0">
                <a:latin typeface="+mn-ea"/>
                <a:ea typeface="+mn-ea"/>
                <a:cs typeface="Arial"/>
              </a:rPr>
              <a:t>若是组件，子零件的零件测试报告要分别列出</a:t>
            </a:r>
            <a:endParaRPr lang="en-US" altLang="zh-CN" sz="1400" dirty="0">
              <a:latin typeface="+mn-ea"/>
              <a:ea typeface="+mn-ea"/>
              <a:cs typeface="Aria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00" y="963907"/>
            <a:ext cx="6873719" cy="3815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5345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C6FA203-5157-4C7C-B76B-53AFD1BBFE25}"/>
              </a:ext>
            </a:extLst>
          </p:cNvPr>
          <p:cNvPicPr>
            <a:picLocks noChangeAspect="1"/>
          </p:cNvPicPr>
          <p:nvPr/>
        </p:nvPicPr>
        <p:blipFill>
          <a:blip r:embed="rId2"/>
          <a:stretch>
            <a:fillRect/>
          </a:stretch>
        </p:blipFill>
        <p:spPr>
          <a:xfrm>
            <a:off x="0" y="981363"/>
            <a:ext cx="5086611" cy="5429529"/>
          </a:xfrm>
          <a:prstGeom prst="rect">
            <a:avLst/>
          </a:prstGeom>
        </p:spPr>
      </p:pic>
      <p:sp>
        <p:nvSpPr>
          <p:cNvPr id="3" name="标题 2">
            <a:extLst>
              <a:ext uri="{FF2B5EF4-FFF2-40B4-BE49-F238E27FC236}">
                <a16:creationId xmlns:a16="http://schemas.microsoft.com/office/drawing/2014/main" id="{A9AE7EAB-C51B-4B9D-8494-02FC3DD37B36}"/>
              </a:ext>
            </a:extLst>
          </p:cNvPr>
          <p:cNvSpPr>
            <a:spLocks noGrp="1"/>
          </p:cNvSpPr>
          <p:nvPr>
            <p:ph type="title"/>
          </p:nvPr>
        </p:nvSpPr>
        <p:spPr/>
        <p:txBody>
          <a:bodyPr/>
          <a:lstStyle/>
          <a:p>
            <a:r>
              <a:rPr lang="en-US" altLang="zh-CN" dirty="0">
                <a:latin typeface="+mj-ea"/>
                <a:ea typeface="+mj-ea"/>
              </a:rPr>
              <a:t>6-</a:t>
            </a:r>
            <a:r>
              <a:rPr lang="zh-CN" altLang="en-US" dirty="0">
                <a:latin typeface="+mj-ea"/>
                <a:ea typeface="+mj-ea"/>
              </a:rPr>
              <a:t>功能测试报告</a:t>
            </a:r>
          </a:p>
        </p:txBody>
      </p:sp>
      <p:sp>
        <p:nvSpPr>
          <p:cNvPr id="5" name="TextBox 3">
            <a:extLst>
              <a:ext uri="{FF2B5EF4-FFF2-40B4-BE49-F238E27FC236}">
                <a16:creationId xmlns:a16="http://schemas.microsoft.com/office/drawing/2014/main" id="{9AF0E58A-9386-41FD-8149-9484B2A794CC}"/>
              </a:ext>
            </a:extLst>
          </p:cNvPr>
          <p:cNvSpPr txBox="1"/>
          <p:nvPr/>
        </p:nvSpPr>
        <p:spPr bwMode="auto">
          <a:xfrm>
            <a:off x="5086610" y="1454535"/>
            <a:ext cx="3779987" cy="2142125"/>
          </a:xfrm>
          <a:prstGeom prst="rect">
            <a:avLst/>
          </a:prstGeom>
          <a:noFill/>
          <a:ln>
            <a:miter lim="800000"/>
            <a:headEnd/>
            <a:tailEnd/>
          </a:ln>
        </p:spPr>
        <p:txBody>
          <a:bodyPr wrap="square" rtlCol="0">
            <a:prstTxWarp prst="textNoShape">
              <a:avLst/>
            </a:prstTxWarp>
            <a:spAutoFit/>
          </a:bodyPr>
          <a:lstStyle/>
          <a:p>
            <a:pPr>
              <a:spcBef>
                <a:spcPct val="20000"/>
              </a:spcBef>
              <a:buSzPct val="100000"/>
            </a:pPr>
            <a:r>
              <a:rPr lang="en-US" altLang="zh-CN" dirty="0">
                <a:latin typeface="+mn-ea"/>
                <a:ea typeface="+mn-ea"/>
                <a:cs typeface="Arial"/>
              </a:rPr>
              <a:t>1.</a:t>
            </a:r>
            <a:r>
              <a:rPr lang="zh-CN" altLang="en-US" dirty="0">
                <a:latin typeface="+mn-ea"/>
                <a:ea typeface="+mn-ea"/>
                <a:cs typeface="Arial"/>
              </a:rPr>
              <a:t>功能测试报告仅针对</a:t>
            </a:r>
            <a:r>
              <a:rPr lang="en-US" altLang="zh-CN" dirty="0">
                <a:latin typeface="+mn-ea"/>
                <a:ea typeface="+mn-ea"/>
                <a:cs typeface="Arial"/>
              </a:rPr>
              <a:t>PRD</a:t>
            </a:r>
            <a:r>
              <a:rPr lang="zh-CN" altLang="en-US" dirty="0">
                <a:latin typeface="+mn-ea"/>
                <a:ea typeface="+mn-ea"/>
                <a:cs typeface="Arial"/>
              </a:rPr>
              <a:t>测试要求或者单独</a:t>
            </a:r>
            <a:r>
              <a:rPr lang="en-US" altLang="zh-CN" dirty="0">
                <a:latin typeface="+mn-ea"/>
                <a:ea typeface="+mn-ea"/>
                <a:cs typeface="Arial"/>
              </a:rPr>
              <a:t>HC/HCE</a:t>
            </a:r>
            <a:r>
              <a:rPr lang="zh-CN" altLang="en-US" dirty="0">
                <a:latin typeface="+mn-ea"/>
                <a:ea typeface="+mn-ea"/>
                <a:cs typeface="Arial"/>
              </a:rPr>
              <a:t>标准，若有不清楚是否需要单独出报告，请跟负责的</a:t>
            </a:r>
            <a:r>
              <a:rPr lang="en-US" altLang="zh-CN" dirty="0">
                <a:latin typeface="+mn-ea"/>
                <a:ea typeface="+mn-ea"/>
                <a:cs typeface="Arial"/>
              </a:rPr>
              <a:t>SQE</a:t>
            </a:r>
            <a:r>
              <a:rPr lang="zh-CN" altLang="en-US" dirty="0">
                <a:latin typeface="+mn-ea"/>
                <a:ea typeface="+mn-ea"/>
                <a:cs typeface="Arial"/>
              </a:rPr>
              <a:t>确认</a:t>
            </a:r>
            <a:endParaRPr lang="en-US" altLang="zh-CN" dirty="0">
              <a:latin typeface="+mn-ea"/>
              <a:ea typeface="+mn-ea"/>
              <a:cs typeface="Arial"/>
            </a:endParaRPr>
          </a:p>
          <a:p>
            <a:pPr>
              <a:spcBef>
                <a:spcPct val="20000"/>
              </a:spcBef>
              <a:buSzPct val="100000"/>
            </a:pPr>
            <a:r>
              <a:rPr lang="en-US" altLang="zh-CN" dirty="0">
                <a:latin typeface="+mn-ea"/>
                <a:ea typeface="+mn-ea"/>
                <a:cs typeface="Arial"/>
              </a:rPr>
              <a:t>2.</a:t>
            </a:r>
            <a:r>
              <a:rPr lang="zh-CN" altLang="en-US" dirty="0">
                <a:latin typeface="+mn-ea"/>
                <a:ea typeface="+mn-ea"/>
                <a:cs typeface="Arial"/>
              </a:rPr>
              <a:t>若零部件有功能测试要求，供方应提交功能测试报告</a:t>
            </a:r>
            <a:endParaRPr lang="en-US" altLang="zh-CN" dirty="0">
              <a:latin typeface="+mn-ea"/>
              <a:ea typeface="+mn-ea"/>
              <a:cs typeface="Arial"/>
            </a:endParaRPr>
          </a:p>
          <a:p>
            <a:pPr marR="0" defTabSz="457200" rtl="0" eaLnBrk="1" fontAlgn="base" latinLnBrk="0" hangingPunct="1">
              <a:lnSpc>
                <a:spcPct val="100000"/>
              </a:lnSpc>
              <a:spcBef>
                <a:spcPct val="20000"/>
              </a:spcBef>
              <a:spcAft>
                <a:spcPct val="0"/>
              </a:spcAft>
              <a:buClrTx/>
              <a:buSzPct val="100000"/>
              <a:tabLst/>
            </a:pPr>
            <a:endParaRPr lang="en-US" altLang="zh-CN" dirty="0">
              <a:latin typeface="+mn-ea"/>
              <a:ea typeface="+mn-ea"/>
              <a:cs typeface="Arial"/>
            </a:endParaRPr>
          </a:p>
        </p:txBody>
      </p:sp>
    </p:spTree>
    <p:extLst>
      <p:ext uri="{BB962C8B-B14F-4D97-AF65-F5344CB8AC3E}">
        <p14:creationId xmlns:p14="http://schemas.microsoft.com/office/powerpoint/2010/main" val="170874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ECBAEF96-E31F-4ACE-83B7-BD4CCBC5EA20}"/>
              </a:ext>
            </a:extLst>
          </p:cNvPr>
          <p:cNvSpPr>
            <a:spLocks noGrp="1"/>
          </p:cNvSpPr>
          <p:nvPr>
            <p:ph type="title"/>
          </p:nvPr>
        </p:nvSpPr>
        <p:spPr/>
        <p:txBody>
          <a:bodyPr/>
          <a:lstStyle/>
          <a:p>
            <a:r>
              <a:rPr lang="en-US" altLang="zh-CN" dirty="0">
                <a:latin typeface="+mj-ea"/>
                <a:ea typeface="+mj-ea"/>
              </a:rPr>
              <a:t>7-</a:t>
            </a:r>
            <a:r>
              <a:rPr lang="zh-CN" altLang="en-US" dirty="0">
                <a:latin typeface="+mj-ea"/>
                <a:ea typeface="+mj-ea"/>
              </a:rPr>
              <a:t>产品认证</a:t>
            </a:r>
          </a:p>
        </p:txBody>
      </p:sp>
      <p:pic>
        <p:nvPicPr>
          <p:cNvPr id="4" name="图片 3">
            <a:extLst>
              <a:ext uri="{FF2B5EF4-FFF2-40B4-BE49-F238E27FC236}">
                <a16:creationId xmlns:a16="http://schemas.microsoft.com/office/drawing/2014/main" id="{A587D4D5-7926-4232-B4F8-B6A969373D9A}"/>
              </a:ext>
            </a:extLst>
          </p:cNvPr>
          <p:cNvPicPr>
            <a:picLocks noChangeAspect="1"/>
          </p:cNvPicPr>
          <p:nvPr/>
        </p:nvPicPr>
        <p:blipFill>
          <a:blip r:embed="rId2"/>
          <a:stretch>
            <a:fillRect/>
          </a:stretch>
        </p:blipFill>
        <p:spPr>
          <a:xfrm>
            <a:off x="277807" y="1284271"/>
            <a:ext cx="5054481" cy="4473080"/>
          </a:xfrm>
          <a:prstGeom prst="rect">
            <a:avLst/>
          </a:prstGeom>
        </p:spPr>
      </p:pic>
      <p:sp>
        <p:nvSpPr>
          <p:cNvPr id="5" name="TextBox 3">
            <a:extLst>
              <a:ext uri="{FF2B5EF4-FFF2-40B4-BE49-F238E27FC236}">
                <a16:creationId xmlns:a16="http://schemas.microsoft.com/office/drawing/2014/main" id="{BAE5B25D-046A-4F13-9C9D-F1B9D9FF0245}"/>
              </a:ext>
            </a:extLst>
          </p:cNvPr>
          <p:cNvSpPr txBox="1"/>
          <p:nvPr/>
        </p:nvSpPr>
        <p:spPr bwMode="auto">
          <a:xfrm>
            <a:off x="5332288" y="1454535"/>
            <a:ext cx="3461488" cy="646331"/>
          </a:xfrm>
          <a:prstGeom prst="rect">
            <a:avLst/>
          </a:prstGeom>
          <a:noFill/>
          <a:ln>
            <a:miter lim="800000"/>
            <a:headEnd/>
            <a:tailEnd/>
          </a:ln>
        </p:spPr>
        <p:txBody>
          <a:bodyPr wrap="square" rtlCol="0">
            <a:prstTxWarp prst="textNoShape">
              <a:avLst/>
            </a:prstTxWarp>
            <a:spAutoFit/>
          </a:bodyPr>
          <a:lstStyle/>
          <a:p>
            <a:pPr marR="0" defTabSz="457200" rtl="0" eaLnBrk="1" fontAlgn="base" latinLnBrk="0" hangingPunct="1">
              <a:lnSpc>
                <a:spcPct val="100000"/>
              </a:lnSpc>
              <a:spcBef>
                <a:spcPct val="20000"/>
              </a:spcBef>
              <a:spcAft>
                <a:spcPct val="0"/>
              </a:spcAft>
              <a:buClrTx/>
              <a:buSzPct val="100000"/>
              <a:tabLst/>
            </a:pPr>
            <a:r>
              <a:rPr lang="zh-CN" altLang="en-US" dirty="0">
                <a:latin typeface="+mn-ea"/>
                <a:ea typeface="+mn-ea"/>
                <a:cs typeface="Arial"/>
              </a:rPr>
              <a:t>若零部件有</a:t>
            </a:r>
            <a:r>
              <a:rPr lang="en-US" altLang="zh-CN" dirty="0">
                <a:latin typeface="+mn-ea"/>
                <a:ea typeface="+mn-ea"/>
                <a:cs typeface="Arial"/>
              </a:rPr>
              <a:t>CE/UL</a:t>
            </a:r>
            <a:r>
              <a:rPr lang="zh-CN" altLang="en-US" dirty="0">
                <a:latin typeface="+mn-ea"/>
                <a:ea typeface="+mn-ea"/>
                <a:cs typeface="Arial"/>
              </a:rPr>
              <a:t>等认证，供方应提交认证报告。</a:t>
            </a:r>
            <a:endParaRPr lang="en-US" altLang="zh-CN" dirty="0">
              <a:latin typeface="+mn-ea"/>
              <a:ea typeface="+mn-ea"/>
              <a:cs typeface="Arial"/>
            </a:endParaRPr>
          </a:p>
        </p:txBody>
      </p:sp>
    </p:spTree>
    <p:extLst>
      <p:ext uri="{BB962C8B-B14F-4D97-AF65-F5344CB8AC3E}">
        <p14:creationId xmlns:p14="http://schemas.microsoft.com/office/powerpoint/2010/main" val="2344581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n-US" altLang="zh-CN" dirty="0">
                <a:latin typeface="+mj-ea"/>
                <a:ea typeface="+mj-ea"/>
              </a:rPr>
              <a:t>8-</a:t>
            </a:r>
            <a:r>
              <a:rPr lang="zh-CN" altLang="en-US" dirty="0">
                <a:latin typeface="+mj-ea"/>
                <a:ea typeface="+mj-ea"/>
              </a:rPr>
              <a:t>控制计划（</a:t>
            </a:r>
            <a:r>
              <a:rPr lang="en-US" altLang="zh-CN" dirty="0">
                <a:latin typeface="+mj-ea"/>
                <a:ea typeface="+mj-ea"/>
              </a:rPr>
              <a:t>1</a:t>
            </a:r>
            <a:r>
              <a:rPr lang="zh-CN" altLang="en-US" dirty="0">
                <a:latin typeface="+mj-ea"/>
                <a:ea typeface="+mj-ea"/>
              </a:rPr>
              <a:t>）</a:t>
            </a:r>
            <a:endParaRPr lang="en-US" altLang="zh-CN" dirty="0">
              <a:latin typeface="+mj-ea"/>
              <a:ea typeface="+mj-ea"/>
            </a:endParaRPr>
          </a:p>
        </p:txBody>
      </p:sp>
      <p:sp>
        <p:nvSpPr>
          <p:cNvPr id="4" name="TextBox 3"/>
          <p:cNvSpPr txBox="1"/>
          <p:nvPr/>
        </p:nvSpPr>
        <p:spPr bwMode="auto">
          <a:xfrm>
            <a:off x="5655556" y="1317311"/>
            <a:ext cx="3287326" cy="978729"/>
          </a:xfrm>
          <a:prstGeom prst="rect">
            <a:avLst/>
          </a:prstGeom>
          <a:noFill/>
          <a:ln>
            <a:miter lim="800000"/>
            <a:headEnd/>
            <a:tailEnd/>
          </a:ln>
        </p:spPr>
        <p:txBody>
          <a:bodyPr wrap="square" rtlCol="0">
            <a:prstTxWarp prst="textNoShape">
              <a:avLst/>
            </a:prstTxWarp>
            <a:spAutoFit/>
          </a:bodyPr>
          <a:lstStyle/>
          <a:p>
            <a:pPr marR="0" defTabSz="457200" rtl="0" eaLnBrk="1" fontAlgn="base" latinLnBrk="0" hangingPunct="1">
              <a:lnSpc>
                <a:spcPct val="100000"/>
              </a:lnSpc>
              <a:spcBef>
                <a:spcPct val="20000"/>
              </a:spcBef>
              <a:spcAft>
                <a:spcPct val="0"/>
              </a:spcAft>
              <a:buClrTx/>
              <a:buSzPct val="100000"/>
              <a:tabLst/>
            </a:pPr>
            <a:r>
              <a:rPr kumimoji="0" lang="zh-CN" altLang="en-US" sz="1800" b="1" i="0" u="none" strike="noStrike" kern="1200" cap="none" spc="0" normalizeH="0" baseline="0" noProof="0" dirty="0">
                <a:ln>
                  <a:noFill/>
                </a:ln>
                <a:solidFill>
                  <a:schemeClr val="tx1"/>
                </a:solidFill>
                <a:effectLst/>
                <a:uLnTx/>
                <a:uFillTx/>
                <a:latin typeface="+mn-ea"/>
                <a:ea typeface="+mn-ea"/>
                <a:cs typeface="Arial"/>
              </a:rPr>
              <a:t>控制计划封面：</a:t>
            </a:r>
            <a:endParaRPr kumimoji="0" lang="en-US" altLang="zh-CN" sz="1800" b="1" i="0" u="none" strike="noStrike" kern="1200" cap="none" spc="0" normalizeH="0" baseline="0" noProof="0" dirty="0">
              <a:ln>
                <a:noFill/>
              </a:ln>
              <a:solidFill>
                <a:schemeClr val="tx1"/>
              </a:solidFill>
              <a:effectLst/>
              <a:uLnTx/>
              <a:uFillTx/>
              <a:latin typeface="+mn-ea"/>
              <a:ea typeface="+mn-ea"/>
              <a:cs typeface="Arial"/>
            </a:endParaRPr>
          </a:p>
          <a:p>
            <a:pPr marR="0" defTabSz="457200" rtl="0" eaLnBrk="1" fontAlgn="base" latinLnBrk="0" hangingPunct="1">
              <a:lnSpc>
                <a:spcPct val="100000"/>
              </a:lnSpc>
              <a:spcBef>
                <a:spcPct val="20000"/>
              </a:spcBef>
              <a:spcAft>
                <a:spcPct val="0"/>
              </a:spcAft>
              <a:buClrTx/>
              <a:buSzPct val="100000"/>
              <a:tabLst/>
            </a:pPr>
            <a:r>
              <a:rPr kumimoji="0" lang="en-US" altLang="zh-CN" sz="1800" b="0" i="0" u="none" strike="noStrike" kern="1200" cap="none" spc="0" normalizeH="0" baseline="0" noProof="0" dirty="0">
                <a:ln>
                  <a:noFill/>
                </a:ln>
                <a:solidFill>
                  <a:schemeClr val="tx1"/>
                </a:solidFill>
                <a:effectLst/>
                <a:uLnTx/>
                <a:uFillTx/>
                <a:latin typeface="+mn-ea"/>
                <a:ea typeface="+mn-ea"/>
                <a:cs typeface="Arial"/>
              </a:rPr>
              <a:t>1.</a:t>
            </a:r>
            <a:r>
              <a:rPr kumimoji="0" lang="zh-CN" altLang="en-US" sz="1800" b="0" i="0" u="none" strike="noStrike" kern="1200" cap="none" spc="0" normalizeH="0" baseline="0" noProof="0" dirty="0">
                <a:ln>
                  <a:noFill/>
                </a:ln>
                <a:solidFill>
                  <a:schemeClr val="tx1"/>
                </a:solidFill>
                <a:effectLst/>
                <a:uLnTx/>
                <a:uFillTx/>
                <a:latin typeface="+mn-ea"/>
                <a:ea typeface="+mn-ea"/>
                <a:cs typeface="Arial"/>
              </a:rPr>
              <a:t>控制计划封面填写零件相关信息</a:t>
            </a:r>
            <a:endParaRPr kumimoji="0" lang="en-US" altLang="zh-CN" sz="1800" b="0" i="0" u="none" strike="noStrike" kern="1200" cap="none" spc="0" normalizeH="0" baseline="0" noProof="0" dirty="0">
              <a:ln>
                <a:noFill/>
              </a:ln>
              <a:solidFill>
                <a:schemeClr val="tx1"/>
              </a:solidFill>
              <a:effectLst/>
              <a:uLnTx/>
              <a:uFillTx/>
              <a:latin typeface="+mn-ea"/>
              <a:ea typeface="+mn-ea"/>
              <a:cs typeface="Arial"/>
            </a:endParaRPr>
          </a:p>
        </p:txBody>
      </p:sp>
      <p:pic>
        <p:nvPicPr>
          <p:cNvPr id="2" name="图片 1">
            <a:extLst>
              <a:ext uri="{FF2B5EF4-FFF2-40B4-BE49-F238E27FC236}">
                <a16:creationId xmlns:a16="http://schemas.microsoft.com/office/drawing/2014/main" id="{28ED6E63-151D-41E2-88A0-38771BF2582B}"/>
              </a:ext>
            </a:extLst>
          </p:cNvPr>
          <p:cNvPicPr>
            <a:picLocks noChangeAspect="1"/>
          </p:cNvPicPr>
          <p:nvPr/>
        </p:nvPicPr>
        <p:blipFill>
          <a:blip r:embed="rId2"/>
          <a:stretch>
            <a:fillRect/>
          </a:stretch>
        </p:blipFill>
        <p:spPr>
          <a:xfrm>
            <a:off x="201118" y="980781"/>
            <a:ext cx="5367475" cy="4567264"/>
          </a:xfrm>
          <a:prstGeom prst="rect">
            <a:avLst/>
          </a:prstGeom>
        </p:spPr>
      </p:pic>
    </p:spTree>
    <p:extLst>
      <p:ext uri="{BB962C8B-B14F-4D97-AF65-F5344CB8AC3E}">
        <p14:creationId xmlns:p14="http://schemas.microsoft.com/office/powerpoint/2010/main" val="26092337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n-US" altLang="zh-CN" dirty="0">
                <a:latin typeface="+mj-ea"/>
                <a:ea typeface="+mj-ea"/>
              </a:rPr>
              <a:t>8-</a:t>
            </a:r>
            <a:r>
              <a:rPr lang="zh-CN" altLang="en-US" dirty="0">
                <a:latin typeface="+mj-ea"/>
                <a:ea typeface="+mj-ea"/>
              </a:rPr>
              <a:t>控制计划（</a:t>
            </a:r>
            <a:r>
              <a:rPr lang="en-US" altLang="zh-CN" dirty="0">
                <a:latin typeface="+mj-ea"/>
                <a:ea typeface="+mj-ea"/>
              </a:rPr>
              <a:t>2</a:t>
            </a:r>
            <a:r>
              <a:rPr lang="zh-CN" altLang="en-US" dirty="0">
                <a:latin typeface="+mj-ea"/>
                <a:ea typeface="+mj-ea"/>
              </a:rPr>
              <a:t>）</a:t>
            </a:r>
            <a:endParaRPr lang="en-US" altLang="zh-CN" dirty="0">
              <a:latin typeface="+mj-ea"/>
              <a:ea typeface="+mj-ea"/>
            </a:endParaRPr>
          </a:p>
        </p:txBody>
      </p:sp>
      <p:sp>
        <p:nvSpPr>
          <p:cNvPr id="4" name="TextBox 3"/>
          <p:cNvSpPr txBox="1"/>
          <p:nvPr/>
        </p:nvSpPr>
        <p:spPr bwMode="auto">
          <a:xfrm>
            <a:off x="169524" y="5007970"/>
            <a:ext cx="7715250" cy="1034129"/>
          </a:xfrm>
          <a:prstGeom prst="rect">
            <a:avLst/>
          </a:prstGeom>
          <a:noFill/>
          <a:ln>
            <a:miter lim="800000"/>
            <a:headEnd/>
            <a:tailEnd/>
          </a:ln>
        </p:spPr>
        <p:txBody>
          <a:bodyPr wrap="square" rtlCol="0">
            <a:prstTxWarp prst="textNoShape">
              <a:avLst/>
            </a:prstTxWarp>
            <a:spAutoFit/>
          </a:bodyPr>
          <a:lstStyle/>
          <a:p>
            <a:pPr marR="0" defTabSz="457200" rtl="0" eaLnBrk="1" fontAlgn="base" latinLnBrk="0" hangingPunct="1">
              <a:lnSpc>
                <a:spcPct val="100000"/>
              </a:lnSpc>
              <a:spcBef>
                <a:spcPct val="20000"/>
              </a:spcBef>
              <a:spcAft>
                <a:spcPct val="0"/>
              </a:spcAft>
              <a:buClrTx/>
              <a:buSzPct val="100000"/>
              <a:tabLst/>
            </a:pPr>
            <a:r>
              <a:rPr lang="zh-CN" altLang="en-US" dirty="0">
                <a:latin typeface="+mn-ea"/>
                <a:ea typeface="+mn-ea"/>
                <a:cs typeface="Arial"/>
              </a:rPr>
              <a:t>控制计划正文：</a:t>
            </a:r>
            <a:endParaRPr kumimoji="0" lang="en-US" altLang="zh-CN" sz="1800" b="0" i="0" u="none" strike="noStrike" kern="1200" cap="none" spc="0" normalizeH="0" baseline="0" noProof="0" dirty="0">
              <a:ln>
                <a:noFill/>
              </a:ln>
              <a:solidFill>
                <a:schemeClr val="tx1"/>
              </a:solidFill>
              <a:effectLst/>
              <a:uLnTx/>
              <a:uFillTx/>
              <a:latin typeface="+mn-ea"/>
              <a:ea typeface="+mn-ea"/>
              <a:cs typeface="Arial"/>
            </a:endParaRPr>
          </a:p>
          <a:p>
            <a:pPr marR="0" defTabSz="457200" rtl="0" eaLnBrk="1" fontAlgn="base" latinLnBrk="0" hangingPunct="1">
              <a:lnSpc>
                <a:spcPct val="100000"/>
              </a:lnSpc>
              <a:spcBef>
                <a:spcPct val="20000"/>
              </a:spcBef>
              <a:spcAft>
                <a:spcPct val="0"/>
              </a:spcAft>
              <a:buClrTx/>
              <a:buSzPct val="100000"/>
              <a:tabLst/>
            </a:pPr>
            <a:r>
              <a:rPr kumimoji="0" lang="en-US" altLang="zh-CN" sz="1800" b="0" i="0" u="none" strike="noStrike" kern="1200" cap="none" spc="0" normalizeH="0" baseline="0" noProof="0" dirty="0">
                <a:ln>
                  <a:noFill/>
                </a:ln>
                <a:solidFill>
                  <a:schemeClr val="tx1"/>
                </a:solidFill>
                <a:effectLst/>
                <a:uLnTx/>
                <a:uFillTx/>
                <a:latin typeface="+mn-ea"/>
                <a:ea typeface="+mn-ea"/>
                <a:cs typeface="Arial"/>
              </a:rPr>
              <a:t>1.</a:t>
            </a:r>
            <a:r>
              <a:rPr kumimoji="0" lang="zh-CN" altLang="en-US" sz="1800" b="0" i="0" u="none" strike="noStrike" kern="1200" cap="none" spc="0" normalizeH="0" baseline="0" noProof="0" dirty="0">
                <a:ln>
                  <a:noFill/>
                </a:ln>
                <a:solidFill>
                  <a:schemeClr val="tx1"/>
                </a:solidFill>
                <a:effectLst/>
                <a:uLnTx/>
                <a:uFillTx/>
                <a:latin typeface="+mn-ea"/>
                <a:ea typeface="+mn-ea"/>
                <a:cs typeface="Arial"/>
              </a:rPr>
              <a:t>按照工序内容完成控制计划填写，要包括关键特性标识</a:t>
            </a:r>
            <a:endParaRPr kumimoji="0" lang="en-US" altLang="zh-CN" sz="1800" b="0" i="0" u="none" strike="noStrike" kern="1200" cap="none" spc="0" normalizeH="0" baseline="0" noProof="0" dirty="0">
              <a:ln>
                <a:noFill/>
              </a:ln>
              <a:solidFill>
                <a:schemeClr val="tx1"/>
              </a:solidFill>
              <a:effectLst/>
              <a:uLnTx/>
              <a:uFillTx/>
              <a:latin typeface="+mn-ea"/>
              <a:ea typeface="+mn-ea"/>
              <a:cs typeface="Arial"/>
            </a:endParaRPr>
          </a:p>
          <a:p>
            <a:pPr marR="0" defTabSz="457200" rtl="0" eaLnBrk="1" fontAlgn="base" latinLnBrk="0" hangingPunct="1">
              <a:lnSpc>
                <a:spcPct val="100000"/>
              </a:lnSpc>
              <a:spcBef>
                <a:spcPct val="20000"/>
              </a:spcBef>
              <a:spcAft>
                <a:spcPct val="0"/>
              </a:spcAft>
              <a:buClrTx/>
              <a:buSzPct val="100000"/>
              <a:tabLst/>
            </a:pPr>
            <a:r>
              <a:rPr lang="en-US" altLang="zh-CN" dirty="0">
                <a:latin typeface="+mn-ea"/>
                <a:ea typeface="+mn-ea"/>
                <a:cs typeface="Arial"/>
              </a:rPr>
              <a:t>2.</a:t>
            </a:r>
            <a:r>
              <a:rPr lang="zh-CN" altLang="en-US" dirty="0">
                <a:latin typeface="+mn-ea"/>
                <a:ea typeface="+mn-ea"/>
                <a:cs typeface="Arial"/>
              </a:rPr>
              <a:t>工序内容和顺序应与流程图保持一致</a:t>
            </a:r>
            <a:endParaRPr kumimoji="0" lang="en-US" altLang="zh-CN" sz="1800" b="0" i="0" u="none" strike="noStrike" kern="1200" cap="none" spc="0" normalizeH="0" baseline="0" noProof="0" dirty="0">
              <a:ln>
                <a:noFill/>
              </a:ln>
              <a:solidFill>
                <a:schemeClr val="tx1"/>
              </a:solidFill>
              <a:effectLst/>
              <a:uLnTx/>
              <a:uFillTx/>
              <a:latin typeface="+mn-ea"/>
              <a:ea typeface="+mn-ea"/>
              <a:cs typeface="Arial"/>
            </a:endParaRPr>
          </a:p>
        </p:txBody>
      </p:sp>
      <p:pic>
        <p:nvPicPr>
          <p:cNvPr id="2" name="图片 1">
            <a:extLst>
              <a:ext uri="{FF2B5EF4-FFF2-40B4-BE49-F238E27FC236}">
                <a16:creationId xmlns:a16="http://schemas.microsoft.com/office/drawing/2014/main" id="{E0976127-A925-4181-A1AA-379AA59B4774}"/>
              </a:ext>
            </a:extLst>
          </p:cNvPr>
          <p:cNvPicPr>
            <a:picLocks noChangeAspect="1"/>
          </p:cNvPicPr>
          <p:nvPr/>
        </p:nvPicPr>
        <p:blipFill>
          <a:blip r:embed="rId2"/>
          <a:stretch>
            <a:fillRect/>
          </a:stretch>
        </p:blipFill>
        <p:spPr>
          <a:xfrm>
            <a:off x="169524" y="976720"/>
            <a:ext cx="8804952" cy="3832317"/>
          </a:xfrm>
          <a:prstGeom prst="rect">
            <a:avLst/>
          </a:prstGeom>
        </p:spPr>
      </p:pic>
      <p:sp>
        <p:nvSpPr>
          <p:cNvPr id="5" name="文本框 4">
            <a:extLst>
              <a:ext uri="{FF2B5EF4-FFF2-40B4-BE49-F238E27FC236}">
                <a16:creationId xmlns:a16="http://schemas.microsoft.com/office/drawing/2014/main" id="{3547C108-E020-41A0-A96C-58DAE837F74A}"/>
              </a:ext>
            </a:extLst>
          </p:cNvPr>
          <p:cNvSpPr txBox="1"/>
          <p:nvPr/>
        </p:nvSpPr>
        <p:spPr bwMode="auto">
          <a:xfrm>
            <a:off x="169524" y="6010199"/>
            <a:ext cx="8724942" cy="461665"/>
          </a:xfrm>
          <a:prstGeom prst="rect">
            <a:avLst/>
          </a:prstGeom>
          <a:noFill/>
          <a:ln>
            <a:miter lim="800000"/>
            <a:headEnd/>
            <a:tailEnd/>
          </a:ln>
        </p:spPr>
        <p:txBody>
          <a:bodyPr wrap="square" rtlCol="0">
            <a:prstTxWarp prst="textNoShape">
              <a:avLst/>
            </a:prstTxWarp>
            <a:spAutoFit/>
          </a:bodyPr>
          <a:lstStyle/>
          <a:p>
            <a:pPr>
              <a:spcBef>
                <a:spcPct val="20000"/>
              </a:spcBef>
              <a:buSzPct val="100000"/>
            </a:pPr>
            <a:r>
              <a:rPr kumimoji="0" lang="en-US" altLang="zh-CN" sz="1200" b="1" i="0" u="none" strike="noStrike" kern="1200" cap="none" spc="0" normalizeH="0" baseline="0" noProof="0" dirty="0">
                <a:ln>
                  <a:noFill/>
                </a:ln>
                <a:solidFill>
                  <a:schemeClr val="tx1"/>
                </a:solidFill>
                <a:effectLst/>
                <a:uLnTx/>
                <a:uFillTx/>
                <a:latin typeface="Arial" pitchFamily="-109" charset="0"/>
                <a:ea typeface="ヒラギノ角ゴ Pro W3" pitchFamily="-109" charset="-128"/>
                <a:cs typeface="Arial"/>
              </a:rPr>
              <a:t>CP Training Material</a:t>
            </a:r>
            <a:r>
              <a:rPr kumimoji="0" lang="zh-CN" altLang="en-US" sz="1200" b="1" i="0" u="none" strike="noStrike" kern="1200" cap="none" spc="0" normalizeH="0" baseline="0" noProof="0" dirty="0">
                <a:ln>
                  <a:noFill/>
                </a:ln>
                <a:solidFill>
                  <a:schemeClr val="tx1"/>
                </a:solidFill>
                <a:effectLst/>
                <a:uLnTx/>
                <a:uFillTx/>
                <a:latin typeface="Arial" pitchFamily="-109" charset="0"/>
                <a:ea typeface="ヒラギノ角ゴ Pro W3" pitchFamily="-109" charset="-128"/>
                <a:cs typeface="Arial"/>
              </a:rPr>
              <a:t>：</a:t>
            </a:r>
            <a:r>
              <a:rPr lang="en-US" altLang="zh-CN" sz="1200" b="1" dirty="0">
                <a:latin typeface="Arial" pitchFamily="-109" charset="0"/>
                <a:ea typeface="ヒラギノ角ゴ Pro W3" pitchFamily="-109" charset="-128"/>
                <a:cs typeface="Arial"/>
              </a:rPr>
              <a:t>https://s21.q4cdn.com/775754248/files/doc_downloads/SRM-Training-Meterials/new/Control-Plan-Training.pptx</a:t>
            </a:r>
            <a:endParaRPr kumimoji="0" lang="zh-CN" altLang="en-US" sz="1200" b="1" i="0" u="none" strike="noStrike" kern="1200" cap="none" spc="0" normalizeH="0" baseline="0" noProof="0" dirty="0">
              <a:ln>
                <a:noFill/>
              </a:ln>
              <a:solidFill>
                <a:schemeClr val="tx1"/>
              </a:solidFill>
              <a:effectLst/>
              <a:uLnTx/>
              <a:uFillTx/>
              <a:latin typeface="Arial" pitchFamily="-109" charset="0"/>
              <a:ea typeface="ヒラギノ角ゴ Pro W3" pitchFamily="-109" charset="-128"/>
              <a:cs typeface="Arial"/>
            </a:endParaRPr>
          </a:p>
        </p:txBody>
      </p:sp>
    </p:spTree>
    <p:extLst>
      <p:ext uri="{BB962C8B-B14F-4D97-AF65-F5344CB8AC3E}">
        <p14:creationId xmlns:p14="http://schemas.microsoft.com/office/powerpoint/2010/main" val="9241511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Autofit/>
          </a:bodyPr>
          <a:lstStyle/>
          <a:p>
            <a:r>
              <a:rPr lang="en-US" altLang="zh-CN" dirty="0">
                <a:latin typeface="+mj-ea"/>
                <a:ea typeface="+mj-ea"/>
              </a:rPr>
              <a:t>9-</a:t>
            </a:r>
            <a:r>
              <a:rPr lang="zh-CN" altLang="en-US" dirty="0">
                <a:latin typeface="+mj-ea"/>
                <a:ea typeface="+mj-ea"/>
              </a:rPr>
              <a:t>液压清洁：清洁度报告</a:t>
            </a:r>
            <a:endParaRPr lang="en-US" altLang="zh-CN" dirty="0">
              <a:latin typeface="+mj-ea"/>
              <a:ea typeface="+mj-ea"/>
            </a:endParaRPr>
          </a:p>
        </p:txBody>
      </p:sp>
      <p:sp>
        <p:nvSpPr>
          <p:cNvPr id="4" name="TextBox 3"/>
          <p:cNvSpPr txBox="1"/>
          <p:nvPr/>
        </p:nvSpPr>
        <p:spPr bwMode="auto">
          <a:xfrm>
            <a:off x="360000" y="5764113"/>
            <a:ext cx="7715250" cy="307777"/>
          </a:xfrm>
          <a:prstGeom prst="rect">
            <a:avLst/>
          </a:prstGeom>
          <a:noFill/>
          <a:ln>
            <a:miter lim="800000"/>
            <a:headEnd/>
            <a:tailEnd/>
          </a:ln>
        </p:spPr>
        <p:txBody>
          <a:bodyPr wrap="square" rtlCol="0">
            <a:prstTxWarp prst="textNoShape">
              <a:avLst/>
            </a:prstTxWarp>
            <a:spAutoFit/>
          </a:bodyPr>
          <a:lstStyle/>
          <a:p>
            <a:pPr marR="0" defTabSz="457200" rtl="0" eaLnBrk="1" fontAlgn="base" latinLnBrk="0" hangingPunct="1">
              <a:lnSpc>
                <a:spcPct val="100000"/>
              </a:lnSpc>
              <a:spcBef>
                <a:spcPct val="20000"/>
              </a:spcBef>
              <a:spcAft>
                <a:spcPct val="0"/>
              </a:spcAft>
              <a:buClrTx/>
              <a:buSzPct val="100000"/>
              <a:tabLst/>
            </a:pPr>
            <a:r>
              <a:rPr kumimoji="0" lang="en-US" altLang="zh-CN" sz="1400" b="0" i="0" u="none" strike="noStrike" kern="1200" cap="none" spc="0" normalizeH="0" baseline="0" noProof="0" dirty="0">
                <a:ln>
                  <a:noFill/>
                </a:ln>
                <a:solidFill>
                  <a:schemeClr val="tx1"/>
                </a:solidFill>
                <a:effectLst/>
                <a:uLnTx/>
                <a:uFillTx/>
                <a:latin typeface="+mn-ea"/>
                <a:ea typeface="+mn-ea"/>
                <a:cs typeface="Arial"/>
              </a:rPr>
              <a:t>1.</a:t>
            </a:r>
            <a:r>
              <a:rPr kumimoji="0" lang="zh-CN" altLang="en-US" sz="1400" b="0" i="0" u="none" strike="noStrike" kern="1200" cap="none" spc="0" normalizeH="0" baseline="0" noProof="0" dirty="0">
                <a:ln>
                  <a:noFill/>
                </a:ln>
                <a:solidFill>
                  <a:schemeClr val="tx1"/>
                </a:solidFill>
                <a:effectLst/>
                <a:uLnTx/>
                <a:uFillTx/>
                <a:latin typeface="+mn-ea"/>
                <a:ea typeface="+mn-ea"/>
                <a:cs typeface="Arial"/>
              </a:rPr>
              <a:t>清洁度报告可参考以上格式，也可使用自己的格式，要求能包含所有的信息</a:t>
            </a:r>
            <a:endParaRPr lang="en-US" altLang="zh-CN" sz="1400" dirty="0">
              <a:latin typeface="+mn-ea"/>
              <a:ea typeface="+mn-ea"/>
              <a:cs typeface="Arial"/>
            </a:endParaRPr>
          </a:p>
        </p:txBody>
      </p:sp>
      <p:pic>
        <p:nvPicPr>
          <p:cNvPr id="2" name="图片 1">
            <a:extLst>
              <a:ext uri="{FF2B5EF4-FFF2-40B4-BE49-F238E27FC236}">
                <a16:creationId xmlns:a16="http://schemas.microsoft.com/office/drawing/2014/main" id="{5DA181CE-6394-42D8-A33F-6F534118BCB3}"/>
              </a:ext>
            </a:extLst>
          </p:cNvPr>
          <p:cNvPicPr>
            <a:picLocks noChangeAspect="1"/>
          </p:cNvPicPr>
          <p:nvPr/>
        </p:nvPicPr>
        <p:blipFill>
          <a:blip r:embed="rId2"/>
          <a:stretch>
            <a:fillRect/>
          </a:stretch>
        </p:blipFill>
        <p:spPr>
          <a:xfrm>
            <a:off x="1028503" y="1152511"/>
            <a:ext cx="5887573" cy="4552978"/>
          </a:xfrm>
          <a:prstGeom prst="rect">
            <a:avLst/>
          </a:prstGeom>
        </p:spPr>
      </p:pic>
    </p:spTree>
    <p:extLst>
      <p:ext uri="{BB962C8B-B14F-4D97-AF65-F5344CB8AC3E}">
        <p14:creationId xmlns:p14="http://schemas.microsoft.com/office/powerpoint/2010/main" val="3667219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0B75D48B-205A-4F0F-AE0C-AD9671EF4D2A}"/>
              </a:ext>
            </a:extLst>
          </p:cNvPr>
          <p:cNvSpPr>
            <a:spLocks noGrp="1"/>
          </p:cNvSpPr>
          <p:nvPr>
            <p:ph type="title"/>
          </p:nvPr>
        </p:nvSpPr>
        <p:spPr>
          <a:xfrm>
            <a:off x="360000" y="88215"/>
            <a:ext cx="6169137" cy="727075"/>
          </a:xfrm>
        </p:spPr>
        <p:txBody>
          <a:bodyPr wrap="square" anchor="ctr">
            <a:normAutofit/>
          </a:bodyPr>
          <a:lstStyle/>
          <a:p>
            <a:r>
              <a:rPr lang="en-US" altLang="zh-CN" dirty="0">
                <a:latin typeface="+mj-ea"/>
                <a:ea typeface="+mj-ea"/>
              </a:rPr>
              <a:t>PA</a:t>
            </a:r>
            <a:r>
              <a:rPr lang="zh-CN" altLang="en-US" dirty="0">
                <a:latin typeface="+mj-ea"/>
                <a:ea typeface="+mj-ea"/>
              </a:rPr>
              <a:t>的含义</a:t>
            </a:r>
          </a:p>
        </p:txBody>
      </p:sp>
      <p:sp>
        <p:nvSpPr>
          <p:cNvPr id="2" name="文本占位符 1">
            <a:extLst>
              <a:ext uri="{FF2B5EF4-FFF2-40B4-BE49-F238E27FC236}">
                <a16:creationId xmlns:a16="http://schemas.microsoft.com/office/drawing/2014/main" id="{06A6A92D-71C5-4DAC-90D3-ED82091EE591}"/>
              </a:ext>
            </a:extLst>
          </p:cNvPr>
          <p:cNvSpPr>
            <a:spLocks noGrp="1"/>
          </p:cNvSpPr>
          <p:nvPr>
            <p:ph type="body" sz="quarter" idx="15"/>
          </p:nvPr>
        </p:nvSpPr>
        <p:spPr>
          <a:xfrm>
            <a:off x="82193" y="1691999"/>
            <a:ext cx="5404207" cy="3979335"/>
          </a:xfrm>
        </p:spPr>
        <p:txBody>
          <a:bodyPr>
            <a:normAutofit lnSpcReduction="10000"/>
          </a:bodyPr>
          <a:lstStyle/>
          <a:p>
            <a:pPr marL="0" indent="0">
              <a:buNone/>
            </a:pPr>
            <a:r>
              <a:rPr lang="zh-CN" altLang="en-US" sz="2400" b="1" dirty="0">
                <a:latin typeface="+mn-ea"/>
                <a:ea typeface="+mn-ea"/>
              </a:rPr>
              <a:t>汽车行业：</a:t>
            </a:r>
            <a:endParaRPr lang="en-US" altLang="zh-CN" sz="2400" b="1" dirty="0">
              <a:latin typeface="+mn-ea"/>
              <a:ea typeface="+mn-ea"/>
            </a:endParaRPr>
          </a:p>
          <a:p>
            <a:pPr marL="0" indent="0">
              <a:buNone/>
            </a:pPr>
            <a:r>
              <a:rPr lang="en-US" altLang="zh-CN" dirty="0">
                <a:latin typeface="+mn-ea"/>
                <a:ea typeface="+mn-ea"/>
              </a:rPr>
              <a:t>PPAP=Production Part Approval Process</a:t>
            </a:r>
          </a:p>
          <a:p>
            <a:pPr marL="0" indent="0">
              <a:buNone/>
            </a:pPr>
            <a:r>
              <a:rPr lang="zh-CN" altLang="en-US" dirty="0">
                <a:latin typeface="+mn-ea"/>
                <a:ea typeface="+mn-ea"/>
              </a:rPr>
              <a:t>生产件批准程序</a:t>
            </a:r>
            <a:endParaRPr lang="en-US" altLang="zh-CN" dirty="0">
              <a:latin typeface="+mn-ea"/>
              <a:ea typeface="+mn-ea"/>
            </a:endParaRPr>
          </a:p>
          <a:p>
            <a:pPr marL="0" indent="0">
              <a:buNone/>
            </a:pPr>
            <a:endParaRPr lang="en-US" altLang="zh-CN" dirty="0">
              <a:latin typeface="+mn-ea"/>
              <a:ea typeface="+mn-ea"/>
            </a:endParaRPr>
          </a:p>
          <a:p>
            <a:pPr marL="0" indent="0">
              <a:buNone/>
            </a:pPr>
            <a:endParaRPr lang="en-US" altLang="zh-CN" dirty="0">
              <a:latin typeface="+mn-ea"/>
              <a:ea typeface="+mn-ea"/>
            </a:endParaRPr>
          </a:p>
          <a:p>
            <a:pPr marL="0" indent="0">
              <a:buNone/>
            </a:pPr>
            <a:endParaRPr lang="en-US" altLang="zh-CN" dirty="0">
              <a:latin typeface="+mn-ea"/>
              <a:ea typeface="+mn-ea"/>
            </a:endParaRPr>
          </a:p>
          <a:p>
            <a:pPr marL="0" indent="0">
              <a:buNone/>
            </a:pPr>
            <a:endParaRPr lang="en-US" altLang="zh-CN" b="1" dirty="0">
              <a:latin typeface="+mn-ea"/>
              <a:ea typeface="+mn-ea"/>
            </a:endParaRPr>
          </a:p>
          <a:p>
            <a:pPr marL="0" indent="0">
              <a:buNone/>
            </a:pPr>
            <a:r>
              <a:rPr lang="zh-CN" altLang="en-US" sz="2400" b="1" dirty="0">
                <a:latin typeface="+mn-ea"/>
                <a:ea typeface="+mn-ea"/>
              </a:rPr>
              <a:t>海斯特</a:t>
            </a:r>
            <a:r>
              <a:rPr lang="en-US" altLang="zh-CN" sz="2400" b="1" dirty="0">
                <a:latin typeface="+mn-ea"/>
                <a:ea typeface="+mn-ea"/>
              </a:rPr>
              <a:t>-</a:t>
            </a:r>
            <a:r>
              <a:rPr lang="zh-CN" altLang="en-US" sz="2400" b="1" dirty="0">
                <a:latin typeface="+mn-ea"/>
                <a:ea typeface="+mn-ea"/>
              </a:rPr>
              <a:t>耶鲁集团：</a:t>
            </a:r>
            <a:endParaRPr lang="en-US" altLang="zh-CN" sz="2400" b="1" dirty="0">
              <a:latin typeface="+mn-ea"/>
              <a:ea typeface="+mn-ea"/>
            </a:endParaRPr>
          </a:p>
          <a:p>
            <a:pPr marL="0" indent="0">
              <a:buNone/>
            </a:pPr>
            <a:r>
              <a:rPr lang="en-US" altLang="zh-CN" dirty="0">
                <a:latin typeface="+mn-ea"/>
                <a:ea typeface="+mn-ea"/>
              </a:rPr>
              <a:t>PA=Part Approval</a:t>
            </a:r>
          </a:p>
          <a:p>
            <a:pPr marL="0" indent="0">
              <a:buNone/>
            </a:pPr>
            <a:r>
              <a:rPr lang="zh-CN" altLang="en-US" dirty="0">
                <a:latin typeface="+mn-ea"/>
                <a:ea typeface="+mn-ea"/>
              </a:rPr>
              <a:t>“零部件批准程序”</a:t>
            </a:r>
            <a:endParaRPr lang="en-US" altLang="zh-CN" dirty="0">
              <a:latin typeface="+mn-ea"/>
              <a:ea typeface="+mn-ea"/>
            </a:endParaRPr>
          </a:p>
          <a:p>
            <a:pPr marL="0" indent="0">
              <a:buNone/>
            </a:pPr>
            <a:endParaRPr lang="zh-CN" altLang="en-US" dirty="0">
              <a:latin typeface="+mn-ea"/>
              <a:ea typeface="+mn-ea"/>
            </a:endParaRPr>
          </a:p>
        </p:txBody>
      </p:sp>
      <p:pic>
        <p:nvPicPr>
          <p:cNvPr id="5" name="图片 4">
            <a:extLst>
              <a:ext uri="{FF2B5EF4-FFF2-40B4-BE49-F238E27FC236}">
                <a16:creationId xmlns:a16="http://schemas.microsoft.com/office/drawing/2014/main" id="{81779C23-676D-470C-83A3-0077C9C49B0F}"/>
              </a:ext>
            </a:extLst>
          </p:cNvPr>
          <p:cNvPicPr>
            <a:picLocks noChangeAspect="1"/>
          </p:cNvPicPr>
          <p:nvPr/>
        </p:nvPicPr>
        <p:blipFill>
          <a:blip r:embed="rId2"/>
          <a:stretch>
            <a:fillRect/>
          </a:stretch>
        </p:blipFill>
        <p:spPr>
          <a:xfrm>
            <a:off x="5771923" y="1544620"/>
            <a:ext cx="2989112" cy="1768558"/>
          </a:xfrm>
          <a:prstGeom prst="rect">
            <a:avLst/>
          </a:prstGeom>
        </p:spPr>
      </p:pic>
      <p:sp>
        <p:nvSpPr>
          <p:cNvPr id="4" name="等号 3">
            <a:extLst>
              <a:ext uri="{FF2B5EF4-FFF2-40B4-BE49-F238E27FC236}">
                <a16:creationId xmlns:a16="http://schemas.microsoft.com/office/drawing/2014/main" id="{FF899C1C-A998-4C4C-B170-8667D341B587}"/>
              </a:ext>
            </a:extLst>
          </p:cNvPr>
          <p:cNvSpPr/>
          <p:nvPr/>
        </p:nvSpPr>
        <p:spPr>
          <a:xfrm rot="16200000">
            <a:off x="1298527" y="3092521"/>
            <a:ext cx="1017142" cy="811659"/>
          </a:xfrm>
          <a:prstGeom prst="mathEqual">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dirty="0">
              <a:solidFill>
                <a:schemeClr val="tx1"/>
              </a:solidFill>
            </a:endParaRPr>
          </a:p>
        </p:txBody>
      </p:sp>
      <p:pic>
        <p:nvPicPr>
          <p:cNvPr id="6" name="图片 5">
            <a:extLst>
              <a:ext uri="{FF2B5EF4-FFF2-40B4-BE49-F238E27FC236}">
                <a16:creationId xmlns:a16="http://schemas.microsoft.com/office/drawing/2014/main" id="{224F68C1-5E7B-4CA7-8890-487C1F278F80}"/>
              </a:ext>
            </a:extLst>
          </p:cNvPr>
          <p:cNvPicPr>
            <a:picLocks noChangeAspect="1"/>
          </p:cNvPicPr>
          <p:nvPr/>
        </p:nvPicPr>
        <p:blipFill>
          <a:blip r:embed="rId3"/>
          <a:stretch>
            <a:fillRect/>
          </a:stretch>
        </p:blipFill>
        <p:spPr>
          <a:xfrm>
            <a:off x="5623067" y="3693703"/>
            <a:ext cx="2867565" cy="1977631"/>
          </a:xfrm>
          <a:prstGeom prst="rect">
            <a:avLst/>
          </a:prstGeom>
        </p:spPr>
      </p:pic>
    </p:spTree>
    <p:extLst>
      <p:ext uri="{BB962C8B-B14F-4D97-AF65-F5344CB8AC3E}">
        <p14:creationId xmlns:p14="http://schemas.microsoft.com/office/powerpoint/2010/main" val="9521288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n-US" altLang="zh-CN" dirty="0">
                <a:latin typeface="+mj-ea"/>
                <a:ea typeface="+mj-ea"/>
              </a:rPr>
              <a:t>10-</a:t>
            </a:r>
            <a:r>
              <a:rPr lang="zh-CN" altLang="en-US" dirty="0">
                <a:latin typeface="+mj-ea"/>
                <a:ea typeface="+mj-ea"/>
              </a:rPr>
              <a:t>过程</a:t>
            </a:r>
            <a:r>
              <a:rPr lang="en-US" altLang="zh-CN" dirty="0">
                <a:latin typeface="+mj-ea"/>
                <a:ea typeface="+mj-ea"/>
              </a:rPr>
              <a:t>PFMEA</a:t>
            </a:r>
          </a:p>
        </p:txBody>
      </p:sp>
      <p:sp>
        <p:nvSpPr>
          <p:cNvPr id="4" name="TextBox 3"/>
          <p:cNvSpPr txBox="1"/>
          <p:nvPr/>
        </p:nvSpPr>
        <p:spPr bwMode="auto">
          <a:xfrm>
            <a:off x="0" y="4335146"/>
            <a:ext cx="7715250" cy="1920526"/>
          </a:xfrm>
          <a:prstGeom prst="rect">
            <a:avLst/>
          </a:prstGeom>
          <a:noFill/>
          <a:ln>
            <a:miter lim="800000"/>
            <a:headEnd/>
            <a:tailEnd/>
          </a:ln>
        </p:spPr>
        <p:txBody>
          <a:bodyPr wrap="square" rtlCol="0">
            <a:prstTxWarp prst="textNoShape">
              <a:avLst/>
            </a:prstTxWarp>
            <a:spAutoFit/>
          </a:bodyPr>
          <a:lstStyle/>
          <a:p>
            <a:pPr marR="0" defTabSz="457200" rtl="0" eaLnBrk="1" fontAlgn="base" latinLnBrk="0" hangingPunct="1">
              <a:lnSpc>
                <a:spcPct val="100000"/>
              </a:lnSpc>
              <a:spcBef>
                <a:spcPct val="20000"/>
              </a:spcBef>
              <a:spcAft>
                <a:spcPct val="0"/>
              </a:spcAft>
              <a:buClrTx/>
              <a:buSzPct val="100000"/>
              <a:tabLst/>
            </a:pPr>
            <a:r>
              <a:rPr kumimoji="0" lang="en-US" altLang="zh-CN" sz="1800" b="0" i="0" u="none" strike="noStrike" kern="1200" cap="none" spc="0" normalizeH="0" baseline="0" noProof="0" dirty="0">
                <a:ln>
                  <a:noFill/>
                </a:ln>
                <a:solidFill>
                  <a:schemeClr val="tx1"/>
                </a:solidFill>
                <a:effectLst/>
                <a:uLnTx/>
                <a:uFillTx/>
                <a:latin typeface="+mn-ea"/>
                <a:ea typeface="+mn-ea"/>
                <a:cs typeface="Arial"/>
              </a:rPr>
              <a:t>1.</a:t>
            </a:r>
            <a:r>
              <a:rPr kumimoji="0" lang="zh-CN" altLang="en-US" sz="1800" b="0" i="0" u="none" strike="noStrike" kern="1200" cap="none" spc="0" normalizeH="0" baseline="0" noProof="0" dirty="0">
                <a:ln>
                  <a:noFill/>
                </a:ln>
                <a:solidFill>
                  <a:schemeClr val="tx1"/>
                </a:solidFill>
                <a:effectLst/>
                <a:uLnTx/>
                <a:uFillTx/>
                <a:latin typeface="+mn-ea"/>
                <a:ea typeface="+mn-ea"/>
                <a:cs typeface="Arial"/>
              </a:rPr>
              <a:t>按照工序步骤做潜在失效模式分析</a:t>
            </a:r>
            <a:endParaRPr kumimoji="0" lang="en-US" altLang="zh-CN" sz="1800" b="0" i="0" u="none" strike="noStrike" kern="1200" cap="none" spc="0" normalizeH="0" baseline="0" noProof="0" dirty="0">
              <a:ln>
                <a:noFill/>
              </a:ln>
              <a:solidFill>
                <a:schemeClr val="tx1"/>
              </a:solidFill>
              <a:effectLst/>
              <a:uLnTx/>
              <a:uFillTx/>
              <a:latin typeface="+mn-ea"/>
              <a:ea typeface="+mn-ea"/>
              <a:cs typeface="Arial"/>
            </a:endParaRPr>
          </a:p>
          <a:p>
            <a:pPr marR="0" defTabSz="457200" rtl="0" eaLnBrk="1" fontAlgn="base" latinLnBrk="0" hangingPunct="1">
              <a:lnSpc>
                <a:spcPct val="100000"/>
              </a:lnSpc>
              <a:spcBef>
                <a:spcPct val="20000"/>
              </a:spcBef>
              <a:spcAft>
                <a:spcPct val="0"/>
              </a:spcAft>
              <a:buClrTx/>
              <a:buSzPct val="100000"/>
              <a:tabLst/>
            </a:pPr>
            <a:r>
              <a:rPr kumimoji="0" lang="en-US" altLang="zh-CN" sz="1800" b="0" i="0" u="none" strike="noStrike" kern="1200" cap="none" spc="0" normalizeH="0" baseline="0" noProof="0" dirty="0">
                <a:ln>
                  <a:noFill/>
                </a:ln>
                <a:solidFill>
                  <a:schemeClr val="tx1"/>
                </a:solidFill>
                <a:effectLst/>
                <a:uLnTx/>
                <a:uFillTx/>
                <a:latin typeface="+mn-ea"/>
                <a:ea typeface="+mn-ea"/>
                <a:cs typeface="Arial"/>
              </a:rPr>
              <a:t>2.</a:t>
            </a:r>
            <a:r>
              <a:rPr kumimoji="0" lang="zh-CN" altLang="en-US" sz="1800" b="0" i="0" u="none" strike="noStrike" kern="1200" cap="none" spc="0" normalizeH="0" baseline="0" noProof="0" dirty="0">
                <a:ln>
                  <a:noFill/>
                </a:ln>
                <a:solidFill>
                  <a:schemeClr val="tx1"/>
                </a:solidFill>
                <a:effectLst/>
                <a:uLnTx/>
                <a:uFillTx/>
                <a:latin typeface="+mn-ea"/>
                <a:ea typeface="+mn-ea"/>
                <a:cs typeface="Arial"/>
              </a:rPr>
              <a:t>针对高风险项采取遏制措施</a:t>
            </a:r>
            <a:endParaRPr kumimoji="0" lang="en-US" altLang="zh-CN" sz="1800" b="0" i="0" u="none" strike="noStrike" kern="1200" cap="none" spc="0" normalizeH="0" baseline="0" noProof="0" dirty="0">
              <a:ln>
                <a:noFill/>
              </a:ln>
              <a:solidFill>
                <a:schemeClr val="tx1"/>
              </a:solidFill>
              <a:effectLst/>
              <a:uLnTx/>
              <a:uFillTx/>
              <a:latin typeface="+mn-ea"/>
              <a:ea typeface="+mn-ea"/>
              <a:cs typeface="Arial"/>
            </a:endParaRPr>
          </a:p>
          <a:p>
            <a:pPr marR="0" defTabSz="457200" rtl="0" eaLnBrk="1" fontAlgn="base" latinLnBrk="0" hangingPunct="1">
              <a:lnSpc>
                <a:spcPct val="100000"/>
              </a:lnSpc>
              <a:spcBef>
                <a:spcPct val="20000"/>
              </a:spcBef>
              <a:spcAft>
                <a:spcPct val="0"/>
              </a:spcAft>
              <a:buClrTx/>
              <a:buSzPct val="100000"/>
              <a:tabLst/>
            </a:pPr>
            <a:r>
              <a:rPr lang="en-US" altLang="zh-CN" dirty="0">
                <a:latin typeface="+mn-ea"/>
                <a:ea typeface="+mn-ea"/>
                <a:cs typeface="Arial"/>
              </a:rPr>
              <a:t>3.</a:t>
            </a:r>
            <a:r>
              <a:rPr lang="zh-CN" altLang="en-US" dirty="0">
                <a:latin typeface="+mn-ea"/>
                <a:ea typeface="+mn-ea"/>
                <a:cs typeface="Arial"/>
              </a:rPr>
              <a:t>工序内容和顺序应与流程图保持一致</a:t>
            </a:r>
            <a:endParaRPr lang="en-US" altLang="zh-CN" dirty="0">
              <a:latin typeface="+mn-ea"/>
              <a:ea typeface="+mn-ea"/>
              <a:cs typeface="Arial"/>
            </a:endParaRPr>
          </a:p>
          <a:p>
            <a:pPr>
              <a:spcBef>
                <a:spcPct val="20000"/>
              </a:spcBef>
              <a:buSzPct val="100000"/>
            </a:pPr>
            <a:r>
              <a:rPr lang="en-US" altLang="zh-CN" dirty="0">
                <a:latin typeface="+mn-ea"/>
                <a:ea typeface="+mn-ea"/>
                <a:cs typeface="Arial"/>
              </a:rPr>
              <a:t>4.</a:t>
            </a:r>
            <a:r>
              <a:rPr lang="zh-CN" altLang="en-US" dirty="0">
                <a:latin typeface="+mn-ea"/>
                <a:ea typeface="+mn-ea"/>
                <a:cs typeface="Arial"/>
              </a:rPr>
              <a:t>培训资料：</a:t>
            </a:r>
            <a:r>
              <a:rPr lang="en-US" altLang="zh-CN" dirty="0">
                <a:latin typeface="+mn-ea"/>
                <a:ea typeface="+mn-ea"/>
                <a:cs typeface="Arial"/>
              </a:rPr>
              <a:t>https://s21.q4cdn.com/775754248/files/doc_downloads/SRM-Training-Meterials/new/FMEA-Training.pptx</a:t>
            </a:r>
            <a:endParaRPr kumimoji="0" lang="en-US" altLang="zh-CN" sz="1800" b="0" i="0" u="none" strike="noStrike" kern="1200" cap="none" spc="0" normalizeH="0" baseline="0" noProof="0" dirty="0">
              <a:ln>
                <a:noFill/>
              </a:ln>
              <a:solidFill>
                <a:schemeClr val="tx1"/>
              </a:solidFill>
              <a:effectLst/>
              <a:uLnTx/>
              <a:uFillTx/>
              <a:latin typeface="+mn-ea"/>
              <a:ea typeface="+mn-ea"/>
              <a:cs typeface="Arial"/>
            </a:endParaRPr>
          </a:p>
        </p:txBody>
      </p:sp>
      <p:pic>
        <p:nvPicPr>
          <p:cNvPr id="2" name="图片 1">
            <a:extLst>
              <a:ext uri="{FF2B5EF4-FFF2-40B4-BE49-F238E27FC236}">
                <a16:creationId xmlns:a16="http://schemas.microsoft.com/office/drawing/2014/main" id="{32EBACAB-ADDB-4719-A7D2-B3A22A23DBF7}"/>
              </a:ext>
            </a:extLst>
          </p:cNvPr>
          <p:cNvPicPr>
            <a:picLocks noChangeAspect="1"/>
          </p:cNvPicPr>
          <p:nvPr/>
        </p:nvPicPr>
        <p:blipFill>
          <a:blip r:embed="rId2"/>
          <a:stretch>
            <a:fillRect/>
          </a:stretch>
        </p:blipFill>
        <p:spPr>
          <a:xfrm>
            <a:off x="0" y="1012961"/>
            <a:ext cx="9144000" cy="2715602"/>
          </a:xfrm>
          <a:prstGeom prst="rect">
            <a:avLst/>
          </a:prstGeom>
        </p:spPr>
      </p:pic>
    </p:spTree>
    <p:extLst>
      <p:ext uri="{BB962C8B-B14F-4D97-AF65-F5344CB8AC3E}">
        <p14:creationId xmlns:p14="http://schemas.microsoft.com/office/powerpoint/2010/main" val="41599536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n-US" altLang="zh-CN" dirty="0">
                <a:latin typeface="+mj-ea"/>
                <a:ea typeface="+mj-ea"/>
              </a:rPr>
              <a:t>11-</a:t>
            </a:r>
            <a:r>
              <a:rPr lang="zh-CN" altLang="en-US" dirty="0">
                <a:latin typeface="+mj-ea"/>
                <a:ea typeface="+mj-ea"/>
              </a:rPr>
              <a:t>工艺流程图</a:t>
            </a:r>
            <a:endParaRPr lang="en-US" altLang="zh-CN" dirty="0">
              <a:latin typeface="+mj-ea"/>
              <a:ea typeface="+mj-ea"/>
            </a:endParaRPr>
          </a:p>
        </p:txBody>
      </p:sp>
      <p:sp>
        <p:nvSpPr>
          <p:cNvPr id="4" name="TextBox 3"/>
          <p:cNvSpPr txBox="1"/>
          <p:nvPr/>
        </p:nvSpPr>
        <p:spPr bwMode="auto">
          <a:xfrm>
            <a:off x="200512" y="1128856"/>
            <a:ext cx="3084948" cy="1255728"/>
          </a:xfrm>
          <a:prstGeom prst="rect">
            <a:avLst/>
          </a:prstGeom>
          <a:noFill/>
          <a:ln>
            <a:miter lim="800000"/>
            <a:headEnd/>
            <a:tailEnd/>
          </a:ln>
        </p:spPr>
        <p:txBody>
          <a:bodyPr wrap="square" rtlCol="0">
            <a:prstTxWarp prst="textNoShape">
              <a:avLst/>
            </a:prstTxWarp>
            <a:spAutoFit/>
          </a:bodyPr>
          <a:lstStyle/>
          <a:p>
            <a:pPr marR="0" defTabSz="457200" rtl="0" eaLnBrk="1" fontAlgn="base" latinLnBrk="0" hangingPunct="1">
              <a:lnSpc>
                <a:spcPct val="100000"/>
              </a:lnSpc>
              <a:spcBef>
                <a:spcPct val="20000"/>
              </a:spcBef>
              <a:spcAft>
                <a:spcPct val="0"/>
              </a:spcAft>
              <a:buClrTx/>
              <a:buSzPct val="100000"/>
              <a:tabLst/>
            </a:pPr>
            <a:r>
              <a:rPr kumimoji="0" lang="en-US" altLang="zh-CN" sz="1800" b="0" i="0" u="none" strike="noStrike" kern="1200" cap="none" spc="0" normalizeH="0" baseline="0" noProof="0" dirty="0">
                <a:ln>
                  <a:noFill/>
                </a:ln>
                <a:solidFill>
                  <a:schemeClr val="tx1"/>
                </a:solidFill>
                <a:effectLst/>
                <a:uLnTx/>
                <a:uFillTx/>
                <a:latin typeface="+mn-ea"/>
                <a:ea typeface="+mn-ea"/>
                <a:cs typeface="Arial"/>
              </a:rPr>
              <a:t>1.</a:t>
            </a:r>
            <a:r>
              <a:rPr kumimoji="0" lang="zh-CN" altLang="en-US" sz="1800" b="0" i="0" u="none" strike="noStrike" kern="1200" cap="none" spc="0" normalizeH="0" baseline="0" noProof="0" dirty="0">
                <a:ln>
                  <a:noFill/>
                </a:ln>
                <a:solidFill>
                  <a:schemeClr val="tx1"/>
                </a:solidFill>
                <a:effectLst/>
                <a:uLnTx/>
                <a:uFillTx/>
                <a:latin typeface="+mn-ea"/>
                <a:ea typeface="+mn-ea"/>
                <a:cs typeface="Arial"/>
              </a:rPr>
              <a:t>填写零件加工的基本流程和控制要点</a:t>
            </a:r>
            <a:endParaRPr kumimoji="0" lang="en-US" altLang="zh-CN" sz="1800" b="0" i="0" u="none" strike="noStrike" kern="1200" cap="none" spc="0" normalizeH="0" baseline="0" noProof="0" dirty="0">
              <a:ln>
                <a:noFill/>
              </a:ln>
              <a:solidFill>
                <a:schemeClr val="tx1"/>
              </a:solidFill>
              <a:effectLst/>
              <a:uLnTx/>
              <a:uFillTx/>
              <a:latin typeface="+mn-ea"/>
              <a:ea typeface="+mn-ea"/>
              <a:cs typeface="Arial"/>
            </a:endParaRPr>
          </a:p>
          <a:p>
            <a:pPr marR="0" defTabSz="457200" rtl="0" eaLnBrk="1" fontAlgn="base" latinLnBrk="0" hangingPunct="1">
              <a:lnSpc>
                <a:spcPct val="100000"/>
              </a:lnSpc>
              <a:spcBef>
                <a:spcPct val="20000"/>
              </a:spcBef>
              <a:spcAft>
                <a:spcPct val="0"/>
              </a:spcAft>
              <a:buClrTx/>
              <a:buSzPct val="100000"/>
              <a:tabLst/>
            </a:pPr>
            <a:r>
              <a:rPr kumimoji="0" lang="en-US" altLang="zh-CN" sz="1800" b="0" i="0" u="none" strike="noStrike" kern="1200" cap="none" spc="0" normalizeH="0" baseline="0" noProof="0" dirty="0">
                <a:ln>
                  <a:noFill/>
                </a:ln>
                <a:solidFill>
                  <a:schemeClr val="tx1"/>
                </a:solidFill>
                <a:effectLst/>
                <a:uLnTx/>
                <a:uFillTx/>
                <a:latin typeface="+mn-ea"/>
                <a:ea typeface="+mn-ea"/>
                <a:cs typeface="Arial"/>
              </a:rPr>
              <a:t>2.</a:t>
            </a:r>
            <a:r>
              <a:rPr kumimoji="0" lang="zh-CN" altLang="en-US" sz="1800" b="0" i="0" u="none" strike="noStrike" kern="1200" cap="none" spc="0" normalizeH="0" baseline="0" noProof="0" dirty="0">
                <a:ln>
                  <a:noFill/>
                </a:ln>
                <a:solidFill>
                  <a:schemeClr val="tx1"/>
                </a:solidFill>
                <a:effectLst/>
                <a:uLnTx/>
                <a:uFillTx/>
                <a:latin typeface="+mn-ea"/>
                <a:ea typeface="+mn-ea"/>
                <a:cs typeface="Arial"/>
              </a:rPr>
              <a:t>总装零件可以按照子零件分别提供流程图</a:t>
            </a:r>
            <a:endParaRPr kumimoji="0" lang="en-US" altLang="zh-CN" sz="1800" b="0" i="0" u="none" strike="noStrike" kern="1200" cap="none" spc="0" normalizeH="0" baseline="0" noProof="0" dirty="0">
              <a:ln>
                <a:noFill/>
              </a:ln>
              <a:solidFill>
                <a:schemeClr val="tx1"/>
              </a:solidFill>
              <a:effectLst/>
              <a:uLnTx/>
              <a:uFillTx/>
              <a:latin typeface="+mn-ea"/>
              <a:ea typeface="+mn-ea"/>
              <a:cs typeface="Arial"/>
            </a:endParaRPr>
          </a:p>
        </p:txBody>
      </p:sp>
      <p:pic>
        <p:nvPicPr>
          <p:cNvPr id="2" name="图片 1">
            <a:extLst>
              <a:ext uri="{FF2B5EF4-FFF2-40B4-BE49-F238E27FC236}">
                <a16:creationId xmlns:a16="http://schemas.microsoft.com/office/drawing/2014/main" id="{F933D7C7-1750-4C83-8D28-724433AD683A}"/>
              </a:ext>
            </a:extLst>
          </p:cNvPr>
          <p:cNvPicPr>
            <a:picLocks noChangeAspect="1"/>
          </p:cNvPicPr>
          <p:nvPr/>
        </p:nvPicPr>
        <p:blipFill>
          <a:blip r:embed="rId2"/>
          <a:stretch>
            <a:fillRect/>
          </a:stretch>
        </p:blipFill>
        <p:spPr>
          <a:xfrm>
            <a:off x="3285460" y="1128856"/>
            <a:ext cx="5134011" cy="5004325"/>
          </a:xfrm>
          <a:prstGeom prst="rect">
            <a:avLst/>
          </a:prstGeom>
        </p:spPr>
      </p:pic>
    </p:spTree>
    <p:extLst>
      <p:ext uri="{BB962C8B-B14F-4D97-AF65-F5344CB8AC3E}">
        <p14:creationId xmlns:p14="http://schemas.microsoft.com/office/powerpoint/2010/main" val="29096728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n-US" altLang="zh-CN" dirty="0">
                <a:latin typeface="+mj-ea"/>
                <a:ea typeface="+mj-ea"/>
              </a:rPr>
              <a:t>12-</a:t>
            </a:r>
            <a:r>
              <a:rPr lang="zh-CN" altLang="en-US" dirty="0">
                <a:latin typeface="+mj-ea"/>
                <a:ea typeface="+mj-ea"/>
              </a:rPr>
              <a:t>工装检具、模具</a:t>
            </a:r>
            <a:endParaRPr lang="en-US" altLang="zh-CN" dirty="0">
              <a:latin typeface="+mj-ea"/>
              <a:ea typeface="+mj-ea"/>
            </a:endParaRPr>
          </a:p>
        </p:txBody>
      </p:sp>
      <p:sp>
        <p:nvSpPr>
          <p:cNvPr id="4" name="TextBox 3"/>
          <p:cNvSpPr txBox="1"/>
          <p:nvPr/>
        </p:nvSpPr>
        <p:spPr bwMode="auto">
          <a:xfrm>
            <a:off x="591244" y="5262182"/>
            <a:ext cx="7296044" cy="701731"/>
          </a:xfrm>
          <a:prstGeom prst="rect">
            <a:avLst/>
          </a:prstGeom>
          <a:noFill/>
          <a:ln>
            <a:miter lim="800000"/>
            <a:headEnd/>
            <a:tailEnd/>
          </a:ln>
        </p:spPr>
        <p:txBody>
          <a:bodyPr wrap="square" rtlCol="0">
            <a:prstTxWarp prst="textNoShape">
              <a:avLst/>
            </a:prstTxWarp>
            <a:spAutoFit/>
          </a:bodyPr>
          <a:lstStyle/>
          <a:p>
            <a:pPr marR="0" defTabSz="457200" rtl="0" eaLnBrk="1" fontAlgn="base" latinLnBrk="0" hangingPunct="1">
              <a:lnSpc>
                <a:spcPct val="100000"/>
              </a:lnSpc>
              <a:spcBef>
                <a:spcPct val="20000"/>
              </a:spcBef>
              <a:spcAft>
                <a:spcPct val="0"/>
              </a:spcAft>
              <a:buClrTx/>
              <a:buSzPct val="100000"/>
              <a:tabLst/>
            </a:pPr>
            <a:r>
              <a:rPr kumimoji="0" lang="en-US" altLang="zh-CN" sz="1800" b="0" i="0" u="none" strike="noStrike" kern="1200" cap="none" spc="0" normalizeH="0" baseline="0" noProof="0" dirty="0">
                <a:ln>
                  <a:noFill/>
                </a:ln>
                <a:solidFill>
                  <a:schemeClr val="tx1"/>
                </a:solidFill>
                <a:effectLst/>
                <a:uLnTx/>
                <a:uFillTx/>
                <a:latin typeface="+mn-ea"/>
                <a:ea typeface="+mn-ea"/>
                <a:cs typeface="Arial"/>
              </a:rPr>
              <a:t>1.</a:t>
            </a:r>
            <a:r>
              <a:rPr lang="zh-CN" altLang="en-US" dirty="0">
                <a:latin typeface="+mn-ea"/>
                <a:ea typeface="+mn-ea"/>
                <a:cs typeface="Arial"/>
              </a:rPr>
              <a:t>提交</a:t>
            </a:r>
            <a:r>
              <a:rPr kumimoji="0" lang="zh-CN" altLang="en-US" sz="1800" b="0" i="0" u="none" strike="noStrike" kern="1200" cap="none" spc="0" normalizeH="0" baseline="0" noProof="0" dirty="0">
                <a:ln>
                  <a:noFill/>
                </a:ln>
                <a:solidFill>
                  <a:schemeClr val="tx1"/>
                </a:solidFill>
                <a:effectLst/>
                <a:uLnTx/>
                <a:uFillTx/>
                <a:latin typeface="+mn-ea"/>
                <a:ea typeface="+mn-ea"/>
                <a:cs typeface="Arial"/>
              </a:rPr>
              <a:t>专用检具清单</a:t>
            </a:r>
            <a:endParaRPr kumimoji="0" lang="en-US" altLang="zh-CN" sz="1800" b="0" i="0" u="none" strike="noStrike" kern="1200" cap="none" spc="0" normalizeH="0" baseline="0" noProof="0" dirty="0">
              <a:ln>
                <a:noFill/>
              </a:ln>
              <a:solidFill>
                <a:schemeClr val="tx1"/>
              </a:solidFill>
              <a:effectLst/>
              <a:uLnTx/>
              <a:uFillTx/>
              <a:latin typeface="+mn-ea"/>
              <a:ea typeface="+mn-ea"/>
              <a:cs typeface="Arial"/>
            </a:endParaRPr>
          </a:p>
          <a:p>
            <a:pPr marR="0" defTabSz="457200" rtl="0" eaLnBrk="1" fontAlgn="base" latinLnBrk="0" hangingPunct="1">
              <a:lnSpc>
                <a:spcPct val="100000"/>
              </a:lnSpc>
              <a:spcBef>
                <a:spcPct val="20000"/>
              </a:spcBef>
              <a:spcAft>
                <a:spcPct val="0"/>
              </a:spcAft>
              <a:buClrTx/>
              <a:buSzPct val="100000"/>
              <a:tabLst/>
            </a:pPr>
            <a:r>
              <a:rPr kumimoji="0" lang="en-US" altLang="zh-CN" sz="1800" b="0" i="0" u="none" strike="noStrike" kern="1200" cap="none" spc="0" normalizeH="0" baseline="0" noProof="0" dirty="0">
                <a:ln>
                  <a:noFill/>
                </a:ln>
                <a:solidFill>
                  <a:schemeClr val="tx1"/>
                </a:solidFill>
                <a:effectLst/>
                <a:uLnTx/>
                <a:uFillTx/>
                <a:latin typeface="+mn-ea"/>
                <a:ea typeface="+mn-ea"/>
                <a:cs typeface="Arial"/>
              </a:rPr>
              <a:t>2.</a:t>
            </a:r>
            <a:r>
              <a:rPr lang="zh-CN" altLang="en-US" dirty="0">
                <a:latin typeface="+mn-ea"/>
                <a:ea typeface="+mn-ea"/>
                <a:cs typeface="Arial"/>
              </a:rPr>
              <a:t>提交模具清单</a:t>
            </a:r>
            <a:endParaRPr kumimoji="0" lang="en-US" altLang="zh-CN" sz="1800" b="0" i="0" u="none" strike="noStrike" kern="1200" cap="none" spc="0" normalizeH="0" baseline="0" noProof="0" dirty="0">
              <a:ln>
                <a:noFill/>
              </a:ln>
              <a:solidFill>
                <a:schemeClr val="tx1"/>
              </a:solidFill>
              <a:effectLst/>
              <a:uLnTx/>
              <a:uFillTx/>
              <a:latin typeface="+mn-ea"/>
              <a:ea typeface="+mn-ea"/>
              <a:cs typeface="Arial"/>
            </a:endParaRPr>
          </a:p>
        </p:txBody>
      </p:sp>
      <p:pic>
        <p:nvPicPr>
          <p:cNvPr id="5" name="图片 4">
            <a:extLst>
              <a:ext uri="{FF2B5EF4-FFF2-40B4-BE49-F238E27FC236}">
                <a16:creationId xmlns:a16="http://schemas.microsoft.com/office/drawing/2014/main" id="{CB8289D7-44E4-4C86-ABFB-3909B8D7A48F}"/>
              </a:ext>
            </a:extLst>
          </p:cNvPr>
          <p:cNvPicPr>
            <a:picLocks noChangeAspect="1"/>
          </p:cNvPicPr>
          <p:nvPr/>
        </p:nvPicPr>
        <p:blipFill>
          <a:blip r:embed="rId2"/>
          <a:stretch>
            <a:fillRect/>
          </a:stretch>
        </p:blipFill>
        <p:spPr>
          <a:xfrm>
            <a:off x="591244" y="915333"/>
            <a:ext cx="7961512" cy="4147436"/>
          </a:xfrm>
          <a:prstGeom prst="rect">
            <a:avLst/>
          </a:prstGeom>
        </p:spPr>
      </p:pic>
    </p:spTree>
    <p:extLst>
      <p:ext uri="{BB962C8B-B14F-4D97-AF65-F5344CB8AC3E}">
        <p14:creationId xmlns:p14="http://schemas.microsoft.com/office/powerpoint/2010/main" val="29056338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3A850A85-EC82-4D4D-9375-CBD33E7A40B8}"/>
              </a:ext>
            </a:extLst>
          </p:cNvPr>
          <p:cNvSpPr>
            <a:spLocks noGrp="1"/>
          </p:cNvSpPr>
          <p:nvPr>
            <p:ph type="title"/>
          </p:nvPr>
        </p:nvSpPr>
        <p:spPr/>
        <p:txBody>
          <a:bodyPr>
            <a:noAutofit/>
          </a:bodyPr>
          <a:lstStyle/>
          <a:p>
            <a:r>
              <a:rPr lang="en-US" altLang="zh-CN" dirty="0">
                <a:latin typeface="+mj-ea"/>
                <a:ea typeface="+mj-ea"/>
              </a:rPr>
              <a:t>13-MSA:</a:t>
            </a:r>
            <a:r>
              <a:rPr lang="zh-CN" altLang="en-US" dirty="0">
                <a:latin typeface="+mj-ea"/>
                <a:ea typeface="+mj-ea"/>
              </a:rPr>
              <a:t>量具的重复性再现性研究</a:t>
            </a:r>
            <a:br>
              <a:rPr lang="en-US" altLang="zh-CN" dirty="0">
                <a:latin typeface="+mj-ea"/>
                <a:ea typeface="+mj-ea"/>
              </a:rPr>
            </a:br>
            <a:r>
              <a:rPr lang="en-US" altLang="zh-CN" dirty="0">
                <a:latin typeface="+mj-ea"/>
                <a:ea typeface="+mj-ea"/>
              </a:rPr>
              <a:t>      </a:t>
            </a:r>
            <a:r>
              <a:rPr lang="zh-CN" altLang="en-US" dirty="0">
                <a:latin typeface="+mj-ea"/>
                <a:ea typeface="+mj-ea"/>
              </a:rPr>
              <a:t>（关键特性和关键尺寸）</a:t>
            </a:r>
          </a:p>
        </p:txBody>
      </p:sp>
      <p:graphicFrame>
        <p:nvGraphicFramePr>
          <p:cNvPr id="4" name="对象 3">
            <a:extLst>
              <a:ext uri="{FF2B5EF4-FFF2-40B4-BE49-F238E27FC236}">
                <a16:creationId xmlns:a16="http://schemas.microsoft.com/office/drawing/2014/main" id="{E760CBD5-A956-43C9-B319-6872D7A5B9B8}"/>
              </a:ext>
            </a:extLst>
          </p:cNvPr>
          <p:cNvGraphicFramePr>
            <a:graphicFrameLocks noChangeAspect="1"/>
          </p:cNvGraphicFramePr>
          <p:nvPr>
            <p:extLst>
              <p:ext uri="{D42A27DB-BD31-4B8C-83A1-F6EECF244321}">
                <p14:modId xmlns:p14="http://schemas.microsoft.com/office/powerpoint/2010/main" val="572948137"/>
              </p:ext>
            </p:extLst>
          </p:nvPr>
        </p:nvGraphicFramePr>
        <p:xfrm>
          <a:off x="143429" y="976045"/>
          <a:ext cx="5301874" cy="5287415"/>
        </p:xfrm>
        <a:graphic>
          <a:graphicData uri="http://schemas.openxmlformats.org/presentationml/2006/ole">
            <mc:AlternateContent xmlns:mc="http://schemas.openxmlformats.org/markup-compatibility/2006">
              <mc:Choice xmlns:v="urn:schemas-microsoft-com:vml" Requires="v">
                <p:oleObj spid="_x0000_s1048" name="Worksheet" r:id="rId3" imgW="11925386" imgH="11893601" progId="Excel.Sheet.12">
                  <p:embed/>
                </p:oleObj>
              </mc:Choice>
              <mc:Fallback>
                <p:oleObj name="Worksheet" r:id="rId3" imgW="11925386" imgH="11893601" progId="Excel.Sheet.12">
                  <p:embed/>
                  <p:pic>
                    <p:nvPicPr>
                      <p:cNvPr id="5" name="对象 4">
                        <a:extLst>
                          <a:ext uri="{FF2B5EF4-FFF2-40B4-BE49-F238E27FC236}">
                            <a16:creationId xmlns:a16="http://schemas.microsoft.com/office/drawing/2014/main" id="{8F07F095-969B-4E08-A2DE-47F8E3209CAB}"/>
                          </a:ext>
                        </a:extLst>
                      </p:cNvPr>
                      <p:cNvPicPr/>
                      <p:nvPr/>
                    </p:nvPicPr>
                    <p:blipFill>
                      <a:blip r:embed="rId4"/>
                      <a:stretch>
                        <a:fillRect/>
                      </a:stretch>
                    </p:blipFill>
                    <p:spPr>
                      <a:xfrm>
                        <a:off x="143429" y="976045"/>
                        <a:ext cx="5301874" cy="5287415"/>
                      </a:xfrm>
                      <a:prstGeom prst="rect">
                        <a:avLst/>
                      </a:prstGeom>
                    </p:spPr>
                  </p:pic>
                </p:oleObj>
              </mc:Fallback>
            </mc:AlternateContent>
          </a:graphicData>
        </a:graphic>
      </p:graphicFrame>
      <p:sp>
        <p:nvSpPr>
          <p:cNvPr id="5" name="TextBox 3">
            <a:extLst>
              <a:ext uri="{FF2B5EF4-FFF2-40B4-BE49-F238E27FC236}">
                <a16:creationId xmlns:a16="http://schemas.microsoft.com/office/drawing/2014/main" id="{2718A7FA-3C76-4F1D-A3DA-B354D86DBA14}"/>
              </a:ext>
            </a:extLst>
          </p:cNvPr>
          <p:cNvSpPr txBox="1"/>
          <p:nvPr/>
        </p:nvSpPr>
        <p:spPr bwMode="auto">
          <a:xfrm>
            <a:off x="5543074" y="1128856"/>
            <a:ext cx="3084948" cy="646331"/>
          </a:xfrm>
          <a:prstGeom prst="rect">
            <a:avLst/>
          </a:prstGeom>
          <a:noFill/>
          <a:ln>
            <a:miter lim="800000"/>
            <a:headEnd/>
            <a:tailEnd/>
          </a:ln>
        </p:spPr>
        <p:txBody>
          <a:bodyPr wrap="square" rtlCol="0">
            <a:prstTxWarp prst="textNoShape">
              <a:avLst/>
            </a:prstTxWarp>
            <a:spAutoFit/>
          </a:bodyPr>
          <a:lstStyle/>
          <a:p>
            <a:pPr marR="0" defTabSz="457200" rtl="0" eaLnBrk="1" fontAlgn="base" latinLnBrk="0" hangingPunct="1">
              <a:lnSpc>
                <a:spcPct val="100000"/>
              </a:lnSpc>
              <a:spcBef>
                <a:spcPct val="20000"/>
              </a:spcBef>
              <a:spcAft>
                <a:spcPct val="0"/>
              </a:spcAft>
              <a:buClrTx/>
              <a:buSzPct val="100000"/>
              <a:tabLst/>
            </a:pPr>
            <a:r>
              <a:rPr kumimoji="0" lang="en-US" altLang="zh-CN" sz="1800" b="0" i="0" u="none" strike="noStrike" kern="1200" cap="none" spc="0" normalizeH="0" baseline="0" noProof="0" dirty="0">
                <a:ln>
                  <a:noFill/>
                </a:ln>
                <a:solidFill>
                  <a:schemeClr val="tx1"/>
                </a:solidFill>
                <a:effectLst/>
                <a:uLnTx/>
                <a:uFillTx/>
                <a:latin typeface="+mn-ea"/>
                <a:ea typeface="+mn-ea"/>
                <a:cs typeface="Arial"/>
              </a:rPr>
              <a:t>1.</a:t>
            </a:r>
            <a:r>
              <a:rPr kumimoji="0" lang="zh-CN" altLang="en-US" sz="1800" b="0" i="0" u="none" strike="noStrike" kern="1200" cap="none" spc="0" normalizeH="0" baseline="0" noProof="0" dirty="0">
                <a:ln>
                  <a:noFill/>
                </a:ln>
                <a:solidFill>
                  <a:schemeClr val="tx1"/>
                </a:solidFill>
                <a:effectLst/>
                <a:uLnTx/>
                <a:uFillTx/>
                <a:latin typeface="+mn-ea"/>
                <a:ea typeface="+mn-ea"/>
                <a:cs typeface="Arial"/>
              </a:rPr>
              <a:t>针对关键特性和关键尺寸做</a:t>
            </a:r>
            <a:r>
              <a:rPr kumimoji="0" lang="en-US" altLang="zh-CN" sz="1800" b="0" i="0" u="none" strike="noStrike" kern="1200" cap="none" spc="0" normalizeH="0" baseline="0" noProof="0" dirty="0">
                <a:ln>
                  <a:noFill/>
                </a:ln>
                <a:solidFill>
                  <a:schemeClr val="tx1"/>
                </a:solidFill>
                <a:effectLst/>
                <a:uLnTx/>
                <a:uFillTx/>
                <a:latin typeface="+mn-ea"/>
                <a:ea typeface="+mn-ea"/>
                <a:cs typeface="Arial"/>
              </a:rPr>
              <a:t>MSA</a:t>
            </a:r>
            <a:r>
              <a:rPr kumimoji="0" lang="zh-CN" altLang="en-US" sz="1800" b="0" i="0" u="none" strike="noStrike" kern="1200" cap="none" spc="0" normalizeH="0" baseline="0" noProof="0" dirty="0">
                <a:ln>
                  <a:noFill/>
                </a:ln>
                <a:solidFill>
                  <a:schemeClr val="tx1"/>
                </a:solidFill>
                <a:effectLst/>
                <a:uLnTx/>
                <a:uFillTx/>
                <a:latin typeface="+mn-ea"/>
                <a:ea typeface="+mn-ea"/>
                <a:cs typeface="Arial"/>
              </a:rPr>
              <a:t>（测量系统分析）</a:t>
            </a:r>
            <a:endParaRPr kumimoji="0" lang="en-US" altLang="zh-CN" sz="1800" b="0" i="0" u="none" strike="noStrike" kern="1200" cap="none" spc="0" normalizeH="0" baseline="0" noProof="0" dirty="0">
              <a:ln>
                <a:noFill/>
              </a:ln>
              <a:solidFill>
                <a:schemeClr val="tx1"/>
              </a:solidFill>
              <a:effectLst/>
              <a:uLnTx/>
              <a:uFillTx/>
              <a:latin typeface="+mn-ea"/>
              <a:ea typeface="+mn-ea"/>
              <a:cs typeface="Arial"/>
            </a:endParaRPr>
          </a:p>
        </p:txBody>
      </p:sp>
    </p:spTree>
    <p:extLst>
      <p:ext uri="{BB962C8B-B14F-4D97-AF65-F5344CB8AC3E}">
        <p14:creationId xmlns:p14="http://schemas.microsoft.com/office/powerpoint/2010/main" val="23686289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2955721E-3CAA-4FB9-A194-0D1FE3CADB52}"/>
              </a:ext>
            </a:extLst>
          </p:cNvPr>
          <p:cNvSpPr>
            <a:spLocks noGrp="1"/>
          </p:cNvSpPr>
          <p:nvPr>
            <p:ph type="title"/>
          </p:nvPr>
        </p:nvSpPr>
        <p:spPr/>
        <p:txBody>
          <a:bodyPr>
            <a:noAutofit/>
          </a:bodyPr>
          <a:lstStyle/>
          <a:p>
            <a:r>
              <a:rPr lang="en-US" altLang="zh-CN" dirty="0">
                <a:latin typeface="+mj-ea"/>
                <a:ea typeface="+mj-ea"/>
              </a:rPr>
              <a:t>14-PPK</a:t>
            </a:r>
            <a:r>
              <a:rPr lang="zh-CN" altLang="en-US" dirty="0">
                <a:latin typeface="+mj-ea"/>
                <a:ea typeface="+mj-ea"/>
              </a:rPr>
              <a:t>：短期过程能力研究 </a:t>
            </a:r>
            <a:br>
              <a:rPr lang="en-US" altLang="zh-CN" dirty="0">
                <a:latin typeface="+mj-ea"/>
                <a:ea typeface="+mj-ea"/>
              </a:rPr>
            </a:br>
            <a:r>
              <a:rPr lang="en-US" altLang="zh-CN" dirty="0">
                <a:latin typeface="+mj-ea"/>
                <a:ea typeface="+mj-ea"/>
              </a:rPr>
              <a:t>      </a:t>
            </a:r>
            <a:r>
              <a:rPr lang="zh-CN" altLang="en-US" dirty="0">
                <a:latin typeface="+mj-ea"/>
                <a:ea typeface="+mj-ea"/>
              </a:rPr>
              <a:t>（关键特性和关键尺寸）</a:t>
            </a:r>
          </a:p>
        </p:txBody>
      </p:sp>
      <p:pic>
        <p:nvPicPr>
          <p:cNvPr id="4" name="图片 3">
            <a:extLst>
              <a:ext uri="{FF2B5EF4-FFF2-40B4-BE49-F238E27FC236}">
                <a16:creationId xmlns:a16="http://schemas.microsoft.com/office/drawing/2014/main" id="{11FBE911-0109-47D2-AE2D-8F482EEC70B3}"/>
              </a:ext>
            </a:extLst>
          </p:cNvPr>
          <p:cNvPicPr>
            <a:picLocks noChangeAspect="1"/>
          </p:cNvPicPr>
          <p:nvPr/>
        </p:nvPicPr>
        <p:blipFill>
          <a:blip r:embed="rId2"/>
          <a:stretch>
            <a:fillRect/>
          </a:stretch>
        </p:blipFill>
        <p:spPr>
          <a:xfrm>
            <a:off x="0" y="1383713"/>
            <a:ext cx="9144000" cy="3106550"/>
          </a:xfrm>
          <a:prstGeom prst="rect">
            <a:avLst/>
          </a:prstGeom>
        </p:spPr>
      </p:pic>
      <p:sp>
        <p:nvSpPr>
          <p:cNvPr id="5" name="TextBox 3">
            <a:extLst>
              <a:ext uri="{FF2B5EF4-FFF2-40B4-BE49-F238E27FC236}">
                <a16:creationId xmlns:a16="http://schemas.microsoft.com/office/drawing/2014/main" id="{50C4B277-A555-4A1C-87A5-B5AAC5BC62FE}"/>
              </a:ext>
            </a:extLst>
          </p:cNvPr>
          <p:cNvSpPr txBox="1"/>
          <p:nvPr/>
        </p:nvSpPr>
        <p:spPr bwMode="auto">
          <a:xfrm>
            <a:off x="0" y="5104955"/>
            <a:ext cx="7844152" cy="369332"/>
          </a:xfrm>
          <a:prstGeom prst="rect">
            <a:avLst/>
          </a:prstGeom>
          <a:noFill/>
          <a:ln>
            <a:miter lim="800000"/>
            <a:headEnd/>
            <a:tailEnd/>
          </a:ln>
        </p:spPr>
        <p:txBody>
          <a:bodyPr wrap="square" rtlCol="0">
            <a:prstTxWarp prst="textNoShape">
              <a:avLst/>
            </a:prstTxWarp>
            <a:spAutoFit/>
          </a:bodyPr>
          <a:lstStyle/>
          <a:p>
            <a:pPr marR="0" defTabSz="457200" rtl="0" eaLnBrk="1" fontAlgn="base" latinLnBrk="0" hangingPunct="1">
              <a:lnSpc>
                <a:spcPct val="100000"/>
              </a:lnSpc>
              <a:spcBef>
                <a:spcPct val="20000"/>
              </a:spcBef>
              <a:spcAft>
                <a:spcPct val="0"/>
              </a:spcAft>
              <a:buClrTx/>
              <a:buSzPct val="100000"/>
              <a:tabLst/>
            </a:pPr>
            <a:r>
              <a:rPr kumimoji="0" lang="en-US" altLang="zh-CN" sz="1800" b="0" i="0" u="none" strike="noStrike" kern="1200" cap="none" spc="0" normalizeH="0" baseline="0" noProof="0" dirty="0">
                <a:ln>
                  <a:noFill/>
                </a:ln>
                <a:solidFill>
                  <a:schemeClr val="tx1"/>
                </a:solidFill>
                <a:effectLst/>
                <a:uLnTx/>
                <a:uFillTx/>
                <a:latin typeface="+mn-ea"/>
                <a:ea typeface="+mn-ea"/>
                <a:cs typeface="Arial"/>
              </a:rPr>
              <a:t>1.</a:t>
            </a:r>
            <a:r>
              <a:rPr kumimoji="0" lang="zh-CN" altLang="en-US" sz="1800" b="0" i="0" u="none" strike="noStrike" kern="1200" cap="none" spc="0" normalizeH="0" baseline="0" noProof="0" dirty="0">
                <a:ln>
                  <a:noFill/>
                </a:ln>
                <a:solidFill>
                  <a:schemeClr val="tx1"/>
                </a:solidFill>
                <a:effectLst/>
                <a:uLnTx/>
                <a:uFillTx/>
                <a:latin typeface="+mn-ea"/>
                <a:ea typeface="+mn-ea"/>
                <a:cs typeface="Arial"/>
              </a:rPr>
              <a:t>针对关键特性和关键尺寸做过程能力分析，要求</a:t>
            </a:r>
            <a:r>
              <a:rPr kumimoji="0" lang="en-US" altLang="zh-CN" sz="1800" b="0" i="0" u="none" strike="noStrike" kern="1200" cap="none" spc="0" normalizeH="0" baseline="0" noProof="0" dirty="0">
                <a:ln>
                  <a:noFill/>
                </a:ln>
                <a:solidFill>
                  <a:schemeClr val="tx1"/>
                </a:solidFill>
                <a:effectLst/>
                <a:uLnTx/>
                <a:uFillTx/>
                <a:latin typeface="+mn-ea"/>
                <a:ea typeface="+mn-ea"/>
                <a:cs typeface="Arial"/>
              </a:rPr>
              <a:t>PPK</a:t>
            </a:r>
            <a:r>
              <a:rPr kumimoji="0" lang="zh-CN" altLang="en-US" sz="1800" b="0" i="0" u="none" strike="noStrike" kern="1200" cap="none" spc="0" normalizeH="0" baseline="0" noProof="0" dirty="0">
                <a:ln>
                  <a:noFill/>
                </a:ln>
                <a:solidFill>
                  <a:schemeClr val="tx1"/>
                </a:solidFill>
                <a:effectLst/>
                <a:uLnTx/>
                <a:uFillTx/>
                <a:latin typeface="+mn-ea"/>
                <a:ea typeface="+mn-ea"/>
                <a:cs typeface="Arial"/>
              </a:rPr>
              <a:t>＞</a:t>
            </a:r>
            <a:r>
              <a:rPr kumimoji="0" lang="en-US" altLang="zh-CN" sz="1800" b="0" i="0" u="none" strike="noStrike" kern="1200" cap="none" spc="0" normalizeH="0" baseline="0" noProof="0" dirty="0">
                <a:ln>
                  <a:noFill/>
                </a:ln>
                <a:solidFill>
                  <a:schemeClr val="tx1"/>
                </a:solidFill>
                <a:effectLst/>
                <a:uLnTx/>
                <a:uFillTx/>
                <a:latin typeface="+mn-ea"/>
                <a:ea typeface="+mn-ea"/>
                <a:cs typeface="Arial"/>
              </a:rPr>
              <a:t>1.33</a:t>
            </a:r>
          </a:p>
        </p:txBody>
      </p:sp>
    </p:spTree>
    <p:extLst>
      <p:ext uri="{BB962C8B-B14F-4D97-AF65-F5344CB8AC3E}">
        <p14:creationId xmlns:p14="http://schemas.microsoft.com/office/powerpoint/2010/main" val="8869700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n-US" altLang="zh-CN" dirty="0">
                <a:latin typeface="+mj-ea"/>
                <a:ea typeface="+mj-ea"/>
              </a:rPr>
              <a:t>15-CTQ </a:t>
            </a:r>
            <a:r>
              <a:rPr lang="zh-CN" altLang="en-US" dirty="0">
                <a:latin typeface="+mj-ea"/>
                <a:ea typeface="+mj-ea"/>
              </a:rPr>
              <a:t>检验计划</a:t>
            </a:r>
            <a:endParaRPr lang="en-US" altLang="zh-CN" dirty="0">
              <a:latin typeface="+mj-ea"/>
              <a:ea typeface="+mj-ea"/>
            </a:endParaRPr>
          </a:p>
        </p:txBody>
      </p:sp>
      <p:sp>
        <p:nvSpPr>
          <p:cNvPr id="4" name="TextBox 3"/>
          <p:cNvSpPr txBox="1"/>
          <p:nvPr/>
        </p:nvSpPr>
        <p:spPr bwMode="auto">
          <a:xfrm>
            <a:off x="360000" y="5477413"/>
            <a:ext cx="7715250" cy="701731"/>
          </a:xfrm>
          <a:prstGeom prst="rect">
            <a:avLst/>
          </a:prstGeom>
          <a:noFill/>
          <a:ln>
            <a:miter lim="800000"/>
            <a:headEnd/>
            <a:tailEnd/>
          </a:ln>
        </p:spPr>
        <p:txBody>
          <a:bodyPr wrap="square" rtlCol="0">
            <a:prstTxWarp prst="textNoShape">
              <a:avLst/>
            </a:prstTxWarp>
            <a:spAutoFit/>
          </a:bodyPr>
          <a:lstStyle/>
          <a:p>
            <a:pPr marR="0" defTabSz="457200" rtl="0" eaLnBrk="1" fontAlgn="base" latinLnBrk="0" hangingPunct="1">
              <a:lnSpc>
                <a:spcPct val="100000"/>
              </a:lnSpc>
              <a:spcBef>
                <a:spcPct val="20000"/>
              </a:spcBef>
              <a:spcAft>
                <a:spcPct val="0"/>
              </a:spcAft>
              <a:buClrTx/>
              <a:buSzPct val="100000"/>
              <a:tabLst/>
            </a:pPr>
            <a:r>
              <a:rPr kumimoji="0" lang="en-US" altLang="zh-CN" sz="1800" b="0" i="0" u="none" strike="noStrike" kern="1200" cap="none" spc="0" normalizeH="0" baseline="0" noProof="0" dirty="0">
                <a:ln>
                  <a:noFill/>
                </a:ln>
                <a:solidFill>
                  <a:schemeClr val="tx1"/>
                </a:solidFill>
                <a:effectLst/>
                <a:uLnTx/>
                <a:uFillTx/>
                <a:latin typeface="+mn-ea"/>
                <a:ea typeface="+mn-ea"/>
                <a:cs typeface="Arial"/>
              </a:rPr>
              <a:t>1.</a:t>
            </a:r>
            <a:r>
              <a:rPr kumimoji="0" lang="zh-CN" altLang="en-US" sz="1800" b="0" i="0" u="none" strike="noStrike" kern="1200" cap="none" spc="0" normalizeH="0" baseline="0" noProof="0" dirty="0">
                <a:ln>
                  <a:noFill/>
                </a:ln>
                <a:solidFill>
                  <a:schemeClr val="tx1"/>
                </a:solidFill>
                <a:effectLst/>
                <a:uLnTx/>
                <a:uFillTx/>
                <a:latin typeface="+mn-ea"/>
                <a:ea typeface="+mn-ea"/>
                <a:cs typeface="Arial"/>
              </a:rPr>
              <a:t>根据前期</a:t>
            </a:r>
            <a:r>
              <a:rPr kumimoji="0" lang="en-US" altLang="zh-CN" sz="1800" b="0" i="0" u="none" strike="noStrike" kern="1200" cap="none" spc="0" normalizeH="0" baseline="0" noProof="0" dirty="0">
                <a:ln>
                  <a:noFill/>
                </a:ln>
                <a:solidFill>
                  <a:schemeClr val="tx1"/>
                </a:solidFill>
                <a:effectLst/>
                <a:uLnTx/>
                <a:uFillTx/>
                <a:latin typeface="+mn-ea"/>
                <a:ea typeface="+mn-ea"/>
                <a:cs typeface="Arial"/>
              </a:rPr>
              <a:t>SQE</a:t>
            </a:r>
            <a:r>
              <a:rPr kumimoji="0" lang="zh-CN" altLang="en-US" sz="1800" b="0" i="0" u="none" strike="noStrike" kern="1200" cap="none" spc="0" normalizeH="0" baseline="0" noProof="0" dirty="0">
                <a:ln>
                  <a:noFill/>
                </a:ln>
                <a:solidFill>
                  <a:schemeClr val="tx1"/>
                </a:solidFill>
                <a:effectLst/>
                <a:uLnTx/>
                <a:uFillTx/>
                <a:latin typeface="+mn-ea"/>
                <a:ea typeface="+mn-ea"/>
                <a:cs typeface="Arial"/>
              </a:rPr>
              <a:t>提供的</a:t>
            </a:r>
            <a:r>
              <a:rPr kumimoji="0" lang="en-US" altLang="zh-CN" sz="1800" b="0" i="0" u="none" strike="noStrike" kern="1200" cap="none" spc="0" normalizeH="0" baseline="0" noProof="0" dirty="0">
                <a:ln>
                  <a:noFill/>
                </a:ln>
                <a:solidFill>
                  <a:schemeClr val="tx1"/>
                </a:solidFill>
                <a:effectLst/>
                <a:uLnTx/>
                <a:uFillTx/>
                <a:latin typeface="+mn-ea"/>
                <a:ea typeface="+mn-ea"/>
                <a:cs typeface="Arial"/>
              </a:rPr>
              <a:t>CTQ</a:t>
            </a:r>
            <a:r>
              <a:rPr kumimoji="0" lang="zh-CN" altLang="en-US" sz="1800" b="0" i="0" u="none" strike="noStrike" kern="1200" cap="none" spc="0" normalizeH="0" baseline="0" noProof="0" dirty="0">
                <a:ln>
                  <a:noFill/>
                </a:ln>
                <a:solidFill>
                  <a:schemeClr val="tx1"/>
                </a:solidFill>
                <a:effectLst/>
                <a:uLnTx/>
                <a:uFillTx/>
                <a:latin typeface="+mn-ea"/>
                <a:ea typeface="+mn-ea"/>
                <a:cs typeface="Arial"/>
              </a:rPr>
              <a:t>清单编制</a:t>
            </a:r>
            <a:r>
              <a:rPr kumimoji="0" lang="en-US" altLang="zh-CN" sz="1800" b="0" i="0" u="none" strike="noStrike" kern="1200" cap="none" spc="0" normalizeH="0" baseline="0" noProof="0" dirty="0">
                <a:ln>
                  <a:noFill/>
                </a:ln>
                <a:solidFill>
                  <a:schemeClr val="tx1"/>
                </a:solidFill>
                <a:effectLst/>
                <a:uLnTx/>
                <a:uFillTx/>
                <a:latin typeface="+mn-ea"/>
                <a:ea typeface="+mn-ea"/>
                <a:cs typeface="Arial"/>
              </a:rPr>
              <a:t>CTQ</a:t>
            </a:r>
            <a:r>
              <a:rPr kumimoji="0" lang="zh-CN" altLang="en-US" sz="1800" b="0" i="0" u="none" strike="noStrike" kern="1200" cap="none" spc="0" normalizeH="0" baseline="0" noProof="0" dirty="0">
                <a:ln>
                  <a:noFill/>
                </a:ln>
                <a:solidFill>
                  <a:schemeClr val="tx1"/>
                </a:solidFill>
                <a:effectLst/>
                <a:uLnTx/>
                <a:uFillTx/>
                <a:latin typeface="+mn-ea"/>
                <a:ea typeface="+mn-ea"/>
                <a:cs typeface="Arial"/>
              </a:rPr>
              <a:t>检验计划</a:t>
            </a:r>
            <a:endParaRPr kumimoji="0" lang="en-US" altLang="zh-CN" sz="1800" b="0" i="0" u="none" strike="noStrike" kern="1200" cap="none" spc="0" normalizeH="0" baseline="0" noProof="0" dirty="0">
              <a:ln>
                <a:noFill/>
              </a:ln>
              <a:solidFill>
                <a:schemeClr val="tx1"/>
              </a:solidFill>
              <a:effectLst/>
              <a:uLnTx/>
              <a:uFillTx/>
              <a:latin typeface="+mn-ea"/>
              <a:ea typeface="+mn-ea"/>
              <a:cs typeface="Arial"/>
            </a:endParaRPr>
          </a:p>
          <a:p>
            <a:pPr marR="0" defTabSz="457200" rtl="0" eaLnBrk="1" fontAlgn="base" latinLnBrk="0" hangingPunct="1">
              <a:lnSpc>
                <a:spcPct val="100000"/>
              </a:lnSpc>
              <a:spcBef>
                <a:spcPct val="20000"/>
              </a:spcBef>
              <a:spcAft>
                <a:spcPct val="0"/>
              </a:spcAft>
              <a:buClrTx/>
              <a:buSzPct val="100000"/>
              <a:tabLst/>
            </a:pPr>
            <a:r>
              <a:rPr lang="zh-CN" altLang="en-US" dirty="0">
                <a:latin typeface="+mn-ea"/>
                <a:ea typeface="+mn-ea"/>
                <a:cs typeface="Arial"/>
              </a:rPr>
              <a:t>  注意： 如无</a:t>
            </a:r>
            <a:r>
              <a:rPr lang="en-US" altLang="zh-CN" dirty="0">
                <a:latin typeface="+mn-ea"/>
                <a:ea typeface="+mn-ea"/>
                <a:cs typeface="Arial"/>
              </a:rPr>
              <a:t>CTQ</a:t>
            </a:r>
            <a:r>
              <a:rPr lang="zh-CN" altLang="en-US" dirty="0">
                <a:latin typeface="+mn-ea"/>
                <a:ea typeface="+mn-ea"/>
                <a:cs typeface="Arial"/>
              </a:rPr>
              <a:t>清单，及时与</a:t>
            </a:r>
            <a:r>
              <a:rPr lang="en-US" altLang="zh-CN" dirty="0">
                <a:latin typeface="+mn-ea"/>
                <a:ea typeface="+mn-ea"/>
                <a:cs typeface="Arial"/>
              </a:rPr>
              <a:t>SQE</a:t>
            </a:r>
            <a:r>
              <a:rPr lang="zh-CN" altLang="en-US" dirty="0">
                <a:latin typeface="+mn-ea"/>
                <a:ea typeface="+mn-ea"/>
                <a:cs typeface="Arial"/>
              </a:rPr>
              <a:t>联系</a:t>
            </a:r>
            <a:endParaRPr kumimoji="0" lang="en-US" altLang="zh-CN" sz="1800" b="0" i="0" u="none" strike="noStrike" kern="1200" cap="none" spc="0" normalizeH="0" baseline="0" noProof="0" dirty="0">
              <a:ln>
                <a:noFill/>
              </a:ln>
              <a:solidFill>
                <a:schemeClr val="tx1"/>
              </a:solidFill>
              <a:effectLst/>
              <a:uLnTx/>
              <a:uFillTx/>
              <a:latin typeface="+mn-ea"/>
              <a:ea typeface="+mn-ea"/>
              <a:cs typeface="Aria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00" y="1296981"/>
            <a:ext cx="8089083" cy="3726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8539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4C1F385A-6CEF-4CAA-8EFF-20F99CE7C2DC}"/>
              </a:ext>
            </a:extLst>
          </p:cNvPr>
          <p:cNvSpPr>
            <a:spLocks noGrp="1"/>
          </p:cNvSpPr>
          <p:nvPr>
            <p:ph type="title"/>
          </p:nvPr>
        </p:nvSpPr>
        <p:spPr/>
        <p:txBody>
          <a:bodyPr/>
          <a:lstStyle/>
          <a:p>
            <a:r>
              <a:rPr lang="en-US" altLang="zh-CN" dirty="0">
                <a:latin typeface="+mj-ea"/>
                <a:ea typeface="+mj-ea"/>
              </a:rPr>
              <a:t>16-</a:t>
            </a:r>
            <a:r>
              <a:rPr lang="zh-CN" altLang="en-US" dirty="0">
                <a:latin typeface="+mj-ea"/>
                <a:ea typeface="+mj-ea"/>
              </a:rPr>
              <a:t>包装方案</a:t>
            </a:r>
          </a:p>
        </p:txBody>
      </p:sp>
      <p:pic>
        <p:nvPicPr>
          <p:cNvPr id="4" name="图片 3">
            <a:extLst>
              <a:ext uri="{FF2B5EF4-FFF2-40B4-BE49-F238E27FC236}">
                <a16:creationId xmlns:a16="http://schemas.microsoft.com/office/drawing/2014/main" id="{34026F3E-4D75-4E90-99FC-E0E23CF4EBD0}"/>
              </a:ext>
            </a:extLst>
          </p:cNvPr>
          <p:cNvPicPr>
            <a:picLocks noChangeAspect="1"/>
          </p:cNvPicPr>
          <p:nvPr/>
        </p:nvPicPr>
        <p:blipFill>
          <a:blip r:embed="rId2"/>
          <a:stretch>
            <a:fillRect/>
          </a:stretch>
        </p:blipFill>
        <p:spPr>
          <a:xfrm>
            <a:off x="189016" y="1408223"/>
            <a:ext cx="3751724" cy="4406183"/>
          </a:xfrm>
          <a:prstGeom prst="rect">
            <a:avLst/>
          </a:prstGeom>
        </p:spPr>
      </p:pic>
      <p:sp>
        <p:nvSpPr>
          <p:cNvPr id="5" name="TextBox 3">
            <a:extLst>
              <a:ext uri="{FF2B5EF4-FFF2-40B4-BE49-F238E27FC236}">
                <a16:creationId xmlns:a16="http://schemas.microsoft.com/office/drawing/2014/main" id="{3BB9446F-EBFF-4607-A992-0CDCC0A497BE}"/>
              </a:ext>
            </a:extLst>
          </p:cNvPr>
          <p:cNvSpPr txBox="1"/>
          <p:nvPr/>
        </p:nvSpPr>
        <p:spPr bwMode="auto">
          <a:xfrm>
            <a:off x="4392194" y="1024133"/>
            <a:ext cx="4372170" cy="1255728"/>
          </a:xfrm>
          <a:prstGeom prst="rect">
            <a:avLst/>
          </a:prstGeom>
          <a:noFill/>
          <a:ln>
            <a:solidFill>
              <a:schemeClr val="accent1"/>
            </a:solidFill>
            <a:miter lim="800000"/>
            <a:headEnd/>
            <a:tailEnd/>
          </a:ln>
        </p:spPr>
        <p:txBody>
          <a:bodyPr wrap="square" rtlCol="0">
            <a:prstTxWarp prst="textNoShape">
              <a:avLst/>
            </a:prstTxWarp>
            <a:spAutoFit/>
          </a:bodyPr>
          <a:lstStyle/>
          <a:p>
            <a:pPr marR="0" defTabSz="457200" rtl="0" eaLnBrk="1" fontAlgn="base" latinLnBrk="0" hangingPunct="1">
              <a:lnSpc>
                <a:spcPct val="100000"/>
              </a:lnSpc>
              <a:spcBef>
                <a:spcPct val="20000"/>
              </a:spcBef>
              <a:spcAft>
                <a:spcPct val="0"/>
              </a:spcAft>
              <a:buClrTx/>
              <a:buSzPct val="100000"/>
              <a:tabLst/>
            </a:pPr>
            <a:r>
              <a:rPr kumimoji="0" lang="en-US" altLang="zh-CN" sz="1800" b="0" i="0" u="none" strike="noStrike" kern="1200" cap="none" spc="0" normalizeH="0" baseline="0" noProof="0" dirty="0">
                <a:ln>
                  <a:noFill/>
                </a:ln>
                <a:solidFill>
                  <a:schemeClr val="tx1"/>
                </a:solidFill>
                <a:effectLst/>
                <a:uLnTx/>
                <a:uFillTx/>
                <a:latin typeface="+mn-ea"/>
                <a:ea typeface="+mn-ea"/>
                <a:cs typeface="Arial"/>
              </a:rPr>
              <a:t>1.</a:t>
            </a:r>
            <a:r>
              <a:rPr kumimoji="0" lang="zh-CN" altLang="en-US" sz="1800" b="0" i="0" u="none" strike="noStrike" kern="1200" cap="none" spc="0" normalizeH="0" baseline="0" noProof="0" dirty="0">
                <a:ln>
                  <a:noFill/>
                </a:ln>
                <a:solidFill>
                  <a:schemeClr val="tx1"/>
                </a:solidFill>
                <a:effectLst/>
                <a:uLnTx/>
                <a:uFillTx/>
                <a:latin typeface="+mn-ea"/>
                <a:ea typeface="+mn-ea"/>
                <a:cs typeface="Arial"/>
              </a:rPr>
              <a:t>针对提交的零件</a:t>
            </a:r>
            <a:r>
              <a:rPr kumimoji="0" lang="en-US" altLang="zh-CN" sz="1800" b="0" i="0" u="none" strike="noStrike" kern="1200" cap="none" spc="0" normalizeH="0" baseline="0" noProof="0" dirty="0">
                <a:ln>
                  <a:noFill/>
                </a:ln>
                <a:solidFill>
                  <a:schemeClr val="tx1"/>
                </a:solidFill>
                <a:effectLst/>
                <a:uLnTx/>
                <a:uFillTx/>
                <a:latin typeface="+mn-ea"/>
                <a:ea typeface="+mn-ea"/>
                <a:cs typeface="Arial"/>
              </a:rPr>
              <a:t>PA</a:t>
            </a:r>
            <a:r>
              <a:rPr kumimoji="0" lang="zh-CN" altLang="en-US" sz="1800" b="0" i="0" u="none" strike="noStrike" kern="1200" cap="none" spc="0" normalizeH="0" baseline="0" noProof="0" dirty="0">
                <a:ln>
                  <a:noFill/>
                </a:ln>
                <a:solidFill>
                  <a:schemeClr val="tx1"/>
                </a:solidFill>
                <a:effectLst/>
                <a:uLnTx/>
                <a:uFillTx/>
                <a:latin typeface="+mn-ea"/>
                <a:ea typeface="+mn-ea"/>
                <a:cs typeface="Arial"/>
              </a:rPr>
              <a:t>报告，应该同时提交批量产品包装方案</a:t>
            </a:r>
            <a:endParaRPr kumimoji="0" lang="en-US" altLang="zh-CN" sz="1800" b="0" i="0" u="none" strike="noStrike" kern="1200" cap="none" spc="0" normalizeH="0" baseline="0" noProof="0" dirty="0">
              <a:ln>
                <a:noFill/>
              </a:ln>
              <a:solidFill>
                <a:schemeClr val="tx1"/>
              </a:solidFill>
              <a:effectLst/>
              <a:uLnTx/>
              <a:uFillTx/>
              <a:latin typeface="+mn-ea"/>
              <a:ea typeface="+mn-ea"/>
              <a:cs typeface="Arial"/>
            </a:endParaRPr>
          </a:p>
          <a:p>
            <a:pPr marR="0" defTabSz="457200" rtl="0" eaLnBrk="1" fontAlgn="base" latinLnBrk="0" hangingPunct="1">
              <a:lnSpc>
                <a:spcPct val="100000"/>
              </a:lnSpc>
              <a:spcBef>
                <a:spcPct val="20000"/>
              </a:spcBef>
              <a:spcAft>
                <a:spcPct val="0"/>
              </a:spcAft>
              <a:buClrTx/>
              <a:buSzPct val="100000"/>
              <a:tabLst/>
            </a:pPr>
            <a:r>
              <a:rPr lang="en-US" altLang="zh-CN" dirty="0">
                <a:latin typeface="+mn-ea"/>
                <a:ea typeface="+mn-ea"/>
                <a:cs typeface="Arial"/>
              </a:rPr>
              <a:t>2.Hyster-Yale SQE</a:t>
            </a:r>
            <a:r>
              <a:rPr lang="zh-CN" altLang="en-US" dirty="0">
                <a:latin typeface="+mn-ea"/>
                <a:ea typeface="+mn-ea"/>
                <a:cs typeface="Arial"/>
              </a:rPr>
              <a:t>收到包装方案会发给工厂包装工程师进行审核批准</a:t>
            </a:r>
            <a:r>
              <a:rPr lang="en-US" altLang="zh-CN" dirty="0">
                <a:latin typeface="+mn-ea"/>
                <a:ea typeface="+mn-ea"/>
                <a:cs typeface="Arial"/>
              </a:rPr>
              <a:t>.</a:t>
            </a:r>
            <a:endParaRPr kumimoji="0" lang="en-US" altLang="zh-CN" sz="1800" b="0" i="0" u="none" strike="noStrike" kern="1200" cap="none" spc="0" normalizeH="0" baseline="0" noProof="0" dirty="0">
              <a:ln>
                <a:noFill/>
              </a:ln>
              <a:solidFill>
                <a:schemeClr val="tx1"/>
              </a:solidFill>
              <a:effectLst/>
              <a:uLnTx/>
              <a:uFillTx/>
              <a:latin typeface="+mn-ea"/>
              <a:ea typeface="+mn-ea"/>
              <a:cs typeface="Arial"/>
            </a:endParaRPr>
          </a:p>
        </p:txBody>
      </p:sp>
      <p:pic>
        <p:nvPicPr>
          <p:cNvPr id="6" name="图片 5">
            <a:extLst>
              <a:ext uri="{FF2B5EF4-FFF2-40B4-BE49-F238E27FC236}">
                <a16:creationId xmlns:a16="http://schemas.microsoft.com/office/drawing/2014/main" id="{2665BC06-1501-4D94-A530-47D5DC268D06}"/>
              </a:ext>
            </a:extLst>
          </p:cNvPr>
          <p:cNvPicPr>
            <a:picLocks noChangeAspect="1"/>
          </p:cNvPicPr>
          <p:nvPr/>
        </p:nvPicPr>
        <p:blipFill>
          <a:blip r:embed="rId3"/>
          <a:stretch>
            <a:fillRect/>
          </a:stretch>
        </p:blipFill>
        <p:spPr>
          <a:xfrm>
            <a:off x="4392194" y="2975147"/>
            <a:ext cx="4372170" cy="2839259"/>
          </a:xfrm>
          <a:prstGeom prst="rect">
            <a:avLst/>
          </a:prstGeom>
        </p:spPr>
      </p:pic>
      <p:sp>
        <p:nvSpPr>
          <p:cNvPr id="7" name="文本框 6">
            <a:extLst>
              <a:ext uri="{FF2B5EF4-FFF2-40B4-BE49-F238E27FC236}">
                <a16:creationId xmlns:a16="http://schemas.microsoft.com/office/drawing/2014/main" id="{26DCFD4E-DD12-4561-9F19-476E78E759FA}"/>
              </a:ext>
            </a:extLst>
          </p:cNvPr>
          <p:cNvSpPr txBox="1"/>
          <p:nvPr/>
        </p:nvSpPr>
        <p:spPr bwMode="auto">
          <a:xfrm>
            <a:off x="1031358" y="5954233"/>
            <a:ext cx="1935126" cy="369332"/>
          </a:xfrm>
          <a:prstGeom prst="rect">
            <a:avLst/>
          </a:prstGeom>
          <a:noFill/>
          <a:ln>
            <a:miter lim="800000"/>
            <a:headEnd/>
            <a:tailEnd/>
          </a:ln>
        </p:spPr>
        <p:txBody>
          <a:bodyPr wrap="square" rtlCol="0">
            <a:prstTxWarp prst="textNoShape">
              <a:avLst/>
            </a:prstTxWarp>
            <a:spAutoFit/>
          </a:bodyPr>
          <a:lstStyle/>
          <a:p>
            <a:pPr marR="0" algn="r" defTabSz="457200" rtl="0" eaLnBrk="1" fontAlgn="base" latinLnBrk="0" hangingPunct="1">
              <a:lnSpc>
                <a:spcPct val="100000"/>
              </a:lnSpc>
              <a:spcBef>
                <a:spcPct val="20000"/>
              </a:spcBef>
              <a:spcAft>
                <a:spcPct val="0"/>
              </a:spcAft>
              <a:buClrTx/>
              <a:buSzPct val="100000"/>
              <a:tabLst/>
            </a:pPr>
            <a:r>
              <a:rPr lang="en-US" altLang="zh-CN" dirty="0">
                <a:latin typeface="Arial" pitchFamily="-109" charset="0"/>
                <a:ea typeface="ヒラギノ角ゴ Pro W3" pitchFamily="-109" charset="-128"/>
                <a:cs typeface="Arial"/>
              </a:rPr>
              <a:t>Example I</a:t>
            </a:r>
            <a:endParaRPr kumimoji="0" lang="zh-CN" altLang="en-US" sz="1800" b="0" i="0" u="none" strike="noStrike" kern="1200" cap="none" spc="0" normalizeH="0" baseline="0" noProof="0" dirty="0">
              <a:ln>
                <a:noFill/>
              </a:ln>
              <a:solidFill>
                <a:schemeClr val="tx1"/>
              </a:solidFill>
              <a:effectLst/>
              <a:uLnTx/>
              <a:uFillTx/>
              <a:latin typeface="Arial" pitchFamily="-109" charset="0"/>
              <a:ea typeface="ヒラギノ角ゴ Pro W3" pitchFamily="-109" charset="-128"/>
              <a:cs typeface="Arial"/>
            </a:endParaRPr>
          </a:p>
        </p:txBody>
      </p:sp>
      <p:sp>
        <p:nvSpPr>
          <p:cNvPr id="8" name="文本框 7">
            <a:extLst>
              <a:ext uri="{FF2B5EF4-FFF2-40B4-BE49-F238E27FC236}">
                <a16:creationId xmlns:a16="http://schemas.microsoft.com/office/drawing/2014/main" id="{F1F821D5-6C89-4C1E-8D63-9AF639F5B181}"/>
              </a:ext>
            </a:extLst>
          </p:cNvPr>
          <p:cNvSpPr txBox="1"/>
          <p:nvPr/>
        </p:nvSpPr>
        <p:spPr bwMode="auto">
          <a:xfrm>
            <a:off x="5397777" y="5921967"/>
            <a:ext cx="1935126" cy="369332"/>
          </a:xfrm>
          <a:prstGeom prst="rect">
            <a:avLst/>
          </a:prstGeom>
          <a:noFill/>
          <a:ln>
            <a:miter lim="800000"/>
            <a:headEnd/>
            <a:tailEnd/>
          </a:ln>
        </p:spPr>
        <p:txBody>
          <a:bodyPr wrap="square" rtlCol="0">
            <a:prstTxWarp prst="textNoShape">
              <a:avLst/>
            </a:prstTxWarp>
            <a:spAutoFit/>
          </a:bodyPr>
          <a:lstStyle/>
          <a:p>
            <a:pPr marR="0" algn="r" defTabSz="457200" rtl="0" eaLnBrk="1" fontAlgn="base" latinLnBrk="0" hangingPunct="1">
              <a:lnSpc>
                <a:spcPct val="100000"/>
              </a:lnSpc>
              <a:spcBef>
                <a:spcPct val="20000"/>
              </a:spcBef>
              <a:spcAft>
                <a:spcPct val="0"/>
              </a:spcAft>
              <a:buClrTx/>
              <a:buSzPct val="100000"/>
              <a:tabLst/>
            </a:pPr>
            <a:r>
              <a:rPr lang="en-US" altLang="zh-CN" dirty="0">
                <a:latin typeface="Arial" pitchFamily="-109" charset="0"/>
                <a:ea typeface="ヒラギノ角ゴ Pro W3" pitchFamily="-109" charset="-128"/>
                <a:cs typeface="Arial"/>
              </a:rPr>
              <a:t>Example II</a:t>
            </a:r>
            <a:endParaRPr kumimoji="0" lang="zh-CN" altLang="en-US" sz="1800" b="0" i="0" u="none" strike="noStrike" kern="1200" cap="none" spc="0" normalizeH="0" baseline="0" noProof="0" dirty="0">
              <a:ln>
                <a:noFill/>
              </a:ln>
              <a:solidFill>
                <a:schemeClr val="tx1"/>
              </a:solidFill>
              <a:effectLst/>
              <a:uLnTx/>
              <a:uFillTx/>
              <a:latin typeface="Arial" pitchFamily="-109" charset="0"/>
              <a:ea typeface="ヒラギノ角ゴ Pro W3" pitchFamily="-109" charset="-128"/>
              <a:cs typeface="Arial"/>
            </a:endParaRPr>
          </a:p>
        </p:txBody>
      </p:sp>
    </p:spTree>
    <p:extLst>
      <p:ext uri="{BB962C8B-B14F-4D97-AF65-F5344CB8AC3E}">
        <p14:creationId xmlns:p14="http://schemas.microsoft.com/office/powerpoint/2010/main" val="26163746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68878C53-234B-4E4A-A936-EAC54AF1FFFC}"/>
              </a:ext>
            </a:extLst>
          </p:cNvPr>
          <p:cNvSpPr>
            <a:spLocks noGrp="1"/>
          </p:cNvSpPr>
          <p:nvPr>
            <p:ph type="body" sz="quarter" idx="15"/>
          </p:nvPr>
        </p:nvSpPr>
        <p:spPr>
          <a:xfrm>
            <a:off x="359998" y="2722651"/>
            <a:ext cx="8506599" cy="3472666"/>
          </a:xfrm>
        </p:spPr>
        <p:txBody>
          <a:bodyPr>
            <a:normAutofit fontScale="55000" lnSpcReduction="20000"/>
          </a:bodyPr>
          <a:lstStyle/>
          <a:p>
            <a:r>
              <a:rPr lang="zh-CN" altLang="en-US" b="1" dirty="0">
                <a:latin typeface="+mn-ea"/>
                <a:ea typeface="+mn-ea"/>
              </a:rPr>
              <a:t>批准，可用于批量生产</a:t>
            </a:r>
            <a:endParaRPr lang="en-US" altLang="zh-CN" b="1" dirty="0">
              <a:latin typeface="+mn-ea"/>
              <a:ea typeface="+mn-ea"/>
            </a:endParaRPr>
          </a:p>
          <a:p>
            <a:pPr marL="0" indent="0">
              <a:buNone/>
            </a:pPr>
            <a:r>
              <a:rPr lang="en-US" altLang="zh-CN" dirty="0">
                <a:latin typeface="+mn-ea"/>
                <a:ea typeface="+mn-ea"/>
              </a:rPr>
              <a:t>    </a:t>
            </a:r>
            <a:r>
              <a:rPr lang="zh-CN" altLang="en-US" dirty="0">
                <a:latin typeface="+mn-ea"/>
                <a:ea typeface="+mn-ea"/>
              </a:rPr>
              <a:t>如果符合所有适用的要求并对所有不合格项实施了永久性纠正措施，那么零部件将得到批准。样品必须符合所有的装配、功能、外观、标有的关键尺寸或者关键特性的过程能力及任何可靠性试验的要求。</a:t>
            </a:r>
            <a:endParaRPr lang="en-US" altLang="zh-CN" dirty="0">
              <a:latin typeface="+mn-ea"/>
              <a:ea typeface="+mn-ea"/>
            </a:endParaRPr>
          </a:p>
          <a:p>
            <a:r>
              <a:rPr lang="zh-CN" altLang="en-US" b="1" dirty="0">
                <a:latin typeface="+mn-ea"/>
                <a:ea typeface="+mn-ea"/>
              </a:rPr>
              <a:t>有条件批准</a:t>
            </a:r>
          </a:p>
          <a:p>
            <a:pPr marL="0" indent="0">
              <a:buNone/>
            </a:pPr>
            <a:r>
              <a:rPr lang="zh-CN" altLang="en-US" dirty="0">
                <a:latin typeface="+mn-ea"/>
                <a:ea typeface="+mn-ea"/>
              </a:rPr>
              <a:t>    当下列情形下存在例外时，有条件批准可以被准予， 即相关的设计规范，完整的零部件批准文件或者相关“量产工装</a:t>
            </a:r>
            <a:r>
              <a:rPr lang="en-US" altLang="zh-CN" dirty="0">
                <a:latin typeface="+mn-ea"/>
                <a:ea typeface="+mn-ea"/>
              </a:rPr>
              <a:t>/</a:t>
            </a:r>
            <a:r>
              <a:rPr lang="zh-CN" altLang="en-US" dirty="0">
                <a:latin typeface="+mn-ea"/>
                <a:ea typeface="+mn-ea"/>
              </a:rPr>
              <a:t>量产过程”（参考术语表中的定义）。如果任何例外存在时，“有条件批准”只有当海斯特</a:t>
            </a:r>
            <a:r>
              <a:rPr lang="en-US" altLang="zh-CN" dirty="0">
                <a:latin typeface="+mn-ea"/>
                <a:ea typeface="+mn-ea"/>
              </a:rPr>
              <a:t>-</a:t>
            </a:r>
            <a:r>
              <a:rPr lang="zh-CN" altLang="en-US" dirty="0">
                <a:latin typeface="+mn-ea"/>
                <a:ea typeface="+mn-ea"/>
              </a:rPr>
              <a:t>耶鲁确认且同意装配、功能和可靠性需求完全符合设计意图且一致性的质量能被控制的情况下能被准予。除非对所有不合格项所采取的临时性纠正措施已落实，否则有条件批准不能被准予。有条件批准必须给出截止日期以通知供应商最终零部件批准的重新提交，从而最终批准该零部件。备注：有条件批准，最小限度上，需要先于模具的涂装。这确保所有的尺寸，装配，功能和材料的要求被首先满足。否则，任何对模具的改动将变得困难、昂贵或不可能。</a:t>
            </a:r>
            <a:endParaRPr lang="en-US" altLang="zh-CN" dirty="0">
              <a:latin typeface="+mn-ea"/>
              <a:ea typeface="+mn-ea"/>
            </a:endParaRPr>
          </a:p>
          <a:p>
            <a:r>
              <a:rPr lang="zh-CN" altLang="en-US" b="1" dirty="0">
                <a:latin typeface="+mn-ea"/>
                <a:ea typeface="+mn-ea"/>
              </a:rPr>
              <a:t>拒收</a:t>
            </a:r>
          </a:p>
          <a:p>
            <a:pPr marL="0" indent="0">
              <a:buNone/>
            </a:pPr>
            <a:r>
              <a:rPr lang="zh-CN" altLang="en-US" dirty="0">
                <a:latin typeface="+mn-ea"/>
                <a:ea typeface="+mn-ea"/>
              </a:rPr>
              <a:t>    如果样品不符合装配、功能和适用的可靠性要求，将向供应商发出海斯特</a:t>
            </a:r>
            <a:r>
              <a:rPr lang="en-US" altLang="zh-CN" dirty="0">
                <a:latin typeface="+mn-ea"/>
                <a:ea typeface="+mn-ea"/>
              </a:rPr>
              <a:t>-</a:t>
            </a:r>
            <a:r>
              <a:rPr lang="zh-CN" altLang="en-US" dirty="0">
                <a:latin typeface="+mn-ea"/>
                <a:ea typeface="+mn-ea"/>
              </a:rPr>
              <a:t>耶鲁纠正措施需求</a:t>
            </a:r>
          </a:p>
          <a:p>
            <a:pPr marL="0" indent="0">
              <a:buNone/>
            </a:pPr>
            <a:r>
              <a:rPr lang="zh-CN" altLang="en-US" dirty="0">
                <a:latin typeface="+mn-ea"/>
                <a:ea typeface="+mn-ea"/>
              </a:rPr>
              <a:t>通知。另外，零部件被认为“未被批准生产”，直到零部件被有条件或者完全批准。针对不合格项</a:t>
            </a:r>
          </a:p>
          <a:p>
            <a:pPr marL="0" indent="0">
              <a:buNone/>
            </a:pPr>
            <a:r>
              <a:rPr lang="zh-CN" altLang="en-US" dirty="0">
                <a:latin typeface="+mn-ea"/>
                <a:ea typeface="+mn-ea"/>
              </a:rPr>
              <a:t>采取的临时性和</a:t>
            </a:r>
            <a:r>
              <a:rPr lang="en-US" altLang="zh-CN" dirty="0">
                <a:latin typeface="+mn-ea"/>
                <a:ea typeface="+mn-ea"/>
              </a:rPr>
              <a:t>/</a:t>
            </a:r>
            <a:r>
              <a:rPr lang="zh-CN" altLang="en-US" dirty="0">
                <a:latin typeface="+mn-ea"/>
                <a:ea typeface="+mn-ea"/>
              </a:rPr>
              <a:t>或永久性纠正措施必须被提交给指定的质量代表以使零部件获得有条件批准或是完全批准。</a:t>
            </a:r>
            <a:endParaRPr lang="en-US" altLang="zh-CN" dirty="0">
              <a:latin typeface="+mn-ea"/>
              <a:ea typeface="+mn-ea"/>
            </a:endParaRPr>
          </a:p>
          <a:p>
            <a:pPr marL="0" indent="0">
              <a:buNone/>
            </a:pPr>
            <a:endParaRPr lang="en-US" altLang="zh-CN" dirty="0">
              <a:latin typeface="+mn-ea"/>
              <a:ea typeface="+mn-ea"/>
            </a:endParaRPr>
          </a:p>
          <a:p>
            <a:pPr marL="0" indent="0">
              <a:buNone/>
            </a:pPr>
            <a:r>
              <a:rPr lang="en-US" altLang="zh-CN" dirty="0">
                <a:latin typeface="+mn-ea"/>
                <a:ea typeface="+mn-ea"/>
              </a:rPr>
              <a:t>PA</a:t>
            </a:r>
            <a:r>
              <a:rPr lang="zh-CN" altLang="en-US" dirty="0">
                <a:latin typeface="+mn-ea"/>
                <a:ea typeface="+mn-ea"/>
              </a:rPr>
              <a:t>报告作为一个模板文件，可以用于供应商在不同阶段提交报告给海斯特，海斯特</a:t>
            </a:r>
            <a:r>
              <a:rPr lang="en-US" altLang="zh-CN" dirty="0">
                <a:latin typeface="+mn-ea"/>
                <a:ea typeface="+mn-ea"/>
              </a:rPr>
              <a:t>SQE</a:t>
            </a:r>
            <a:r>
              <a:rPr lang="zh-CN" altLang="en-US" dirty="0">
                <a:latin typeface="+mn-ea"/>
                <a:ea typeface="+mn-ea"/>
              </a:rPr>
              <a:t>根据情况可以给样件，小批量和量产的</a:t>
            </a:r>
            <a:r>
              <a:rPr lang="en-US" altLang="zh-CN" dirty="0">
                <a:latin typeface="+mn-ea"/>
                <a:ea typeface="+mn-ea"/>
              </a:rPr>
              <a:t>PA</a:t>
            </a:r>
            <a:r>
              <a:rPr lang="zh-CN" altLang="en-US" dirty="0">
                <a:latin typeface="+mn-ea"/>
                <a:ea typeface="+mn-ea"/>
              </a:rPr>
              <a:t>报告批准，最终以量产批准的</a:t>
            </a:r>
            <a:r>
              <a:rPr lang="en-US" altLang="zh-CN" dirty="0">
                <a:latin typeface="+mn-ea"/>
                <a:ea typeface="+mn-ea"/>
              </a:rPr>
              <a:t>PA</a:t>
            </a:r>
            <a:r>
              <a:rPr lang="zh-CN" altLang="en-US" dirty="0">
                <a:latin typeface="+mn-ea"/>
                <a:ea typeface="+mn-ea"/>
              </a:rPr>
              <a:t>报告为准；</a:t>
            </a:r>
          </a:p>
        </p:txBody>
      </p:sp>
      <p:sp>
        <p:nvSpPr>
          <p:cNvPr id="3" name="标题 2">
            <a:extLst>
              <a:ext uri="{FF2B5EF4-FFF2-40B4-BE49-F238E27FC236}">
                <a16:creationId xmlns:a16="http://schemas.microsoft.com/office/drawing/2014/main" id="{45FC0E65-6B9F-4AB2-B6D0-AA922B1051E6}"/>
              </a:ext>
            </a:extLst>
          </p:cNvPr>
          <p:cNvSpPr>
            <a:spLocks noGrp="1"/>
          </p:cNvSpPr>
          <p:nvPr>
            <p:ph type="title"/>
          </p:nvPr>
        </p:nvSpPr>
        <p:spPr/>
        <p:txBody>
          <a:bodyPr>
            <a:normAutofit/>
          </a:bodyPr>
          <a:lstStyle/>
          <a:p>
            <a:r>
              <a:rPr lang="en-US" altLang="zh-CN" dirty="0">
                <a:latin typeface="+mj-ea"/>
                <a:ea typeface="+mj-ea"/>
              </a:rPr>
              <a:t>PA</a:t>
            </a:r>
            <a:r>
              <a:rPr lang="zh-CN" altLang="en-US" dirty="0">
                <a:latin typeface="+mj-ea"/>
                <a:ea typeface="+mj-ea"/>
              </a:rPr>
              <a:t>的批准</a:t>
            </a:r>
          </a:p>
        </p:txBody>
      </p:sp>
      <p:pic>
        <p:nvPicPr>
          <p:cNvPr id="4" name="图片 3">
            <a:extLst>
              <a:ext uri="{FF2B5EF4-FFF2-40B4-BE49-F238E27FC236}">
                <a16:creationId xmlns:a16="http://schemas.microsoft.com/office/drawing/2014/main" id="{BC55B7C6-4902-40CE-BD87-C3C49E2C1FDB}"/>
              </a:ext>
            </a:extLst>
          </p:cNvPr>
          <p:cNvPicPr>
            <a:picLocks noChangeAspect="1"/>
          </p:cNvPicPr>
          <p:nvPr/>
        </p:nvPicPr>
        <p:blipFill>
          <a:blip r:embed="rId2"/>
          <a:stretch>
            <a:fillRect/>
          </a:stretch>
        </p:blipFill>
        <p:spPr>
          <a:xfrm>
            <a:off x="360000" y="901620"/>
            <a:ext cx="8506597" cy="1734700"/>
          </a:xfrm>
          <a:prstGeom prst="rect">
            <a:avLst/>
          </a:prstGeom>
        </p:spPr>
      </p:pic>
    </p:spTree>
    <p:extLst>
      <p:ext uri="{BB962C8B-B14F-4D97-AF65-F5344CB8AC3E}">
        <p14:creationId xmlns:p14="http://schemas.microsoft.com/office/powerpoint/2010/main" val="37036364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F9E28B26-A25D-43C8-B5A3-DA0FC448E8CB}"/>
              </a:ext>
            </a:extLst>
          </p:cNvPr>
          <p:cNvSpPr/>
          <p:nvPr/>
        </p:nvSpPr>
        <p:spPr>
          <a:xfrm>
            <a:off x="2300352" y="2321004"/>
            <a:ext cx="4543295" cy="2215991"/>
          </a:xfrm>
          <a:prstGeom prst="rect">
            <a:avLst/>
          </a:prstGeom>
          <a:noFill/>
        </p:spPr>
        <p:txBody>
          <a:bodyPr wrap="none" lIns="91440" tIns="45720" rIns="91440" bIns="45720">
            <a:spAutoFit/>
          </a:bodyPr>
          <a:lstStyle/>
          <a:p>
            <a:pPr algn="ctr"/>
            <a:r>
              <a:rPr lang="en-US" altLang="zh-CN" sz="13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highlight>
                  <a:srgbClr val="000000"/>
                </a:highlight>
              </a:rPr>
              <a:t>Q</a:t>
            </a:r>
            <a:r>
              <a:rPr lang="en-US" altLang="zh-CN" sz="13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&amp;</a:t>
            </a:r>
            <a:r>
              <a:rPr lang="en-US" altLang="zh-CN" sz="13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highlight>
                  <a:srgbClr val="FFFF00"/>
                </a:highlight>
              </a:rPr>
              <a:t>A</a:t>
            </a:r>
            <a:r>
              <a:rPr lang="en-US" altLang="zh-CN" sz="13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highlight>
                  <a:srgbClr val="FFFF00"/>
                </a:highlight>
              </a:rPr>
              <a:t> </a:t>
            </a:r>
            <a:endParaRPr lang="zh-CN" altLang="en-US" sz="13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highlight>
                <a:srgbClr val="FFFF00"/>
              </a:highlight>
            </a:endParaRPr>
          </a:p>
        </p:txBody>
      </p:sp>
    </p:spTree>
    <p:extLst>
      <p:ext uri="{BB962C8B-B14F-4D97-AF65-F5344CB8AC3E}">
        <p14:creationId xmlns:p14="http://schemas.microsoft.com/office/powerpoint/2010/main" val="3670657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3C452C12-48C0-446B-8B4F-0A831140AF92}"/>
              </a:ext>
            </a:extLst>
          </p:cNvPr>
          <p:cNvSpPr>
            <a:spLocks noGrp="1"/>
          </p:cNvSpPr>
          <p:nvPr>
            <p:ph type="body" sz="quarter" idx="15"/>
          </p:nvPr>
        </p:nvSpPr>
        <p:spPr/>
        <p:txBody>
          <a:bodyPr/>
          <a:lstStyle/>
          <a:p>
            <a:pPr marL="0" indent="0">
              <a:buNone/>
            </a:pPr>
            <a:r>
              <a:rPr lang="zh-CN" altLang="en-US" sz="4800" dirty="0">
                <a:solidFill>
                  <a:srgbClr val="FF0000"/>
                </a:solidFill>
                <a:latin typeface="+mn-ea"/>
                <a:ea typeface="+mn-ea"/>
              </a:rPr>
              <a:t>为什么要提交</a:t>
            </a:r>
            <a:r>
              <a:rPr lang="en-US" altLang="zh-CN" sz="4800" dirty="0">
                <a:solidFill>
                  <a:srgbClr val="FF0000"/>
                </a:solidFill>
                <a:latin typeface="+mn-ea"/>
                <a:ea typeface="+mn-ea"/>
              </a:rPr>
              <a:t>PA</a:t>
            </a:r>
            <a:r>
              <a:rPr lang="zh-CN" altLang="en-US" sz="4800" dirty="0">
                <a:solidFill>
                  <a:srgbClr val="FF0000"/>
                </a:solidFill>
                <a:latin typeface="+mn-ea"/>
                <a:ea typeface="+mn-ea"/>
              </a:rPr>
              <a:t>？</a:t>
            </a:r>
            <a:endParaRPr lang="en-US" altLang="zh-CN" sz="4800" dirty="0">
              <a:latin typeface="+mn-ea"/>
              <a:ea typeface="+mn-ea"/>
            </a:endParaRPr>
          </a:p>
          <a:p>
            <a:pPr marL="0" indent="0">
              <a:buNone/>
            </a:pPr>
            <a:endParaRPr lang="en-US" altLang="zh-CN" dirty="0">
              <a:latin typeface="+mn-ea"/>
              <a:ea typeface="+mn-ea"/>
            </a:endParaRPr>
          </a:p>
          <a:p>
            <a:pPr marL="0" indent="0">
              <a:buNone/>
            </a:pPr>
            <a:r>
              <a:rPr lang="zh-CN" altLang="en-US" sz="2800" b="1" dirty="0">
                <a:latin typeface="+mn-ea"/>
                <a:ea typeface="+mn-ea"/>
              </a:rPr>
              <a:t>目的：</a:t>
            </a:r>
            <a:endParaRPr lang="en-US" altLang="zh-CN" sz="2800" b="1" dirty="0">
              <a:latin typeface="+mn-ea"/>
              <a:ea typeface="+mn-ea"/>
            </a:endParaRPr>
          </a:p>
          <a:p>
            <a:pPr marL="0" indent="0">
              <a:buNone/>
            </a:pPr>
            <a:r>
              <a:rPr lang="en-US" altLang="zh-CN" sz="2800" dirty="0">
                <a:latin typeface="+mn-ea"/>
                <a:ea typeface="+mn-ea"/>
              </a:rPr>
              <a:t>   PA</a:t>
            </a:r>
            <a:r>
              <a:rPr lang="zh-CN" altLang="en-US" sz="2800" dirty="0">
                <a:latin typeface="+mn-ea"/>
                <a:ea typeface="+mn-ea"/>
              </a:rPr>
              <a:t>（</a:t>
            </a:r>
            <a:r>
              <a:rPr lang="en-US" altLang="zh-CN" sz="2800" dirty="0">
                <a:latin typeface="+mn-ea"/>
                <a:ea typeface="+mn-ea"/>
              </a:rPr>
              <a:t>PPAP</a:t>
            </a:r>
            <a:r>
              <a:rPr lang="zh-CN" altLang="en-US" sz="2800" dirty="0">
                <a:latin typeface="+mn-ea"/>
                <a:ea typeface="+mn-ea"/>
              </a:rPr>
              <a:t>）是用于确定供应商是否已经完全理解所有</a:t>
            </a:r>
            <a:r>
              <a:rPr lang="en-US" altLang="zh-CN" sz="2800" dirty="0">
                <a:latin typeface="+mn-ea"/>
                <a:ea typeface="+mn-ea"/>
              </a:rPr>
              <a:t>Hyster-Yale</a:t>
            </a:r>
            <a:r>
              <a:rPr lang="zh-CN" altLang="en-US" sz="2800" dirty="0">
                <a:latin typeface="+mn-ea"/>
                <a:ea typeface="+mn-ea"/>
              </a:rPr>
              <a:t>工程设计资料及制作要求，以及在实际的生产中，在规定的生产率下，供应商是否有能力确保生产产品持续满足这些要求。</a:t>
            </a:r>
          </a:p>
        </p:txBody>
      </p:sp>
      <p:sp>
        <p:nvSpPr>
          <p:cNvPr id="3" name="标题 2">
            <a:extLst>
              <a:ext uri="{FF2B5EF4-FFF2-40B4-BE49-F238E27FC236}">
                <a16:creationId xmlns:a16="http://schemas.microsoft.com/office/drawing/2014/main" id="{807C3238-C66B-4525-8C6C-4D503C28A577}"/>
              </a:ext>
            </a:extLst>
          </p:cNvPr>
          <p:cNvSpPr>
            <a:spLocks noGrp="1"/>
          </p:cNvSpPr>
          <p:nvPr>
            <p:ph type="title"/>
          </p:nvPr>
        </p:nvSpPr>
        <p:spPr/>
        <p:txBody>
          <a:bodyPr>
            <a:normAutofit/>
          </a:bodyPr>
          <a:lstStyle/>
          <a:p>
            <a:r>
              <a:rPr lang="en-US" altLang="zh-CN" dirty="0">
                <a:latin typeface="+mj-ea"/>
                <a:ea typeface="+mj-ea"/>
              </a:rPr>
              <a:t>PA</a:t>
            </a:r>
            <a:r>
              <a:rPr lang="zh-CN" altLang="en-US" dirty="0">
                <a:latin typeface="+mj-ea"/>
                <a:ea typeface="+mj-ea"/>
              </a:rPr>
              <a:t>的目的</a:t>
            </a:r>
          </a:p>
        </p:txBody>
      </p:sp>
    </p:spTree>
    <p:extLst>
      <p:ext uri="{BB962C8B-B14F-4D97-AF65-F5344CB8AC3E}">
        <p14:creationId xmlns:p14="http://schemas.microsoft.com/office/powerpoint/2010/main" val="3982553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F31E3A09-E9F9-4B43-9619-FF731BAD793D}"/>
              </a:ext>
            </a:extLst>
          </p:cNvPr>
          <p:cNvSpPr>
            <a:spLocks noGrp="1"/>
          </p:cNvSpPr>
          <p:nvPr>
            <p:ph type="body" sz="quarter" idx="13"/>
          </p:nvPr>
        </p:nvSpPr>
        <p:spPr>
          <a:xfrm>
            <a:off x="360000" y="1440000"/>
            <a:ext cx="8416800" cy="1416216"/>
          </a:xfrm>
        </p:spPr>
        <p:txBody>
          <a:bodyPr>
            <a:normAutofit fontScale="92500" lnSpcReduction="10000"/>
          </a:bodyPr>
          <a:lstStyle/>
          <a:p>
            <a:r>
              <a:rPr lang="zh-CN" altLang="en-US" sz="5200" b="0" dirty="0">
                <a:solidFill>
                  <a:srgbClr val="FF0000"/>
                </a:solidFill>
                <a:latin typeface="+mn-ea"/>
                <a:ea typeface="+mn-ea"/>
              </a:rPr>
              <a:t>什么时候提交</a:t>
            </a:r>
            <a:r>
              <a:rPr lang="en-US" altLang="zh-CN" sz="5200" b="0" dirty="0">
                <a:solidFill>
                  <a:srgbClr val="FF0000"/>
                </a:solidFill>
                <a:latin typeface="+mn-ea"/>
                <a:ea typeface="+mn-ea"/>
              </a:rPr>
              <a:t>PA</a:t>
            </a:r>
            <a:r>
              <a:rPr lang="zh-CN" altLang="en-US" sz="5200" b="0" dirty="0">
                <a:solidFill>
                  <a:srgbClr val="FF0000"/>
                </a:solidFill>
                <a:latin typeface="+mn-ea"/>
                <a:ea typeface="+mn-ea"/>
              </a:rPr>
              <a:t>？</a:t>
            </a:r>
            <a:endParaRPr lang="en-US" altLang="zh-CN" sz="5200" b="0" dirty="0">
              <a:solidFill>
                <a:srgbClr val="FF0000"/>
              </a:solidFill>
              <a:latin typeface="+mn-ea"/>
              <a:ea typeface="+mn-ea"/>
            </a:endParaRPr>
          </a:p>
          <a:p>
            <a:endParaRPr lang="en-US" altLang="zh-CN" sz="2000" dirty="0">
              <a:solidFill>
                <a:schemeClr val="tx1"/>
              </a:solidFill>
              <a:latin typeface="+mn-ea"/>
              <a:ea typeface="+mn-ea"/>
            </a:endParaRPr>
          </a:p>
          <a:p>
            <a:r>
              <a:rPr lang="zh-CN" altLang="en-US" sz="2000" dirty="0">
                <a:solidFill>
                  <a:schemeClr val="tx1"/>
                </a:solidFill>
                <a:latin typeface="+mn-ea"/>
                <a:ea typeface="+mn-ea"/>
              </a:rPr>
              <a:t>在以下四种情况下，供应商需要准备零件批准包（</a:t>
            </a:r>
            <a:r>
              <a:rPr lang="en-US" altLang="zh-CN" sz="2000" dirty="0">
                <a:solidFill>
                  <a:schemeClr val="tx1"/>
                </a:solidFill>
                <a:latin typeface="+mn-ea"/>
                <a:ea typeface="+mn-ea"/>
              </a:rPr>
              <a:t>PA</a:t>
            </a:r>
            <a:r>
              <a:rPr lang="zh-CN" altLang="en-US" sz="2000" dirty="0">
                <a:solidFill>
                  <a:schemeClr val="tx1"/>
                </a:solidFill>
                <a:latin typeface="+mn-ea"/>
                <a:ea typeface="+mn-ea"/>
              </a:rPr>
              <a:t>）并提交电子文档：</a:t>
            </a:r>
            <a:endParaRPr lang="en-US" sz="2000" dirty="0">
              <a:solidFill>
                <a:schemeClr val="tx1"/>
              </a:solidFill>
              <a:latin typeface="+mn-ea"/>
              <a:ea typeface="+mn-ea"/>
            </a:endParaRPr>
          </a:p>
        </p:txBody>
      </p:sp>
      <p:sp>
        <p:nvSpPr>
          <p:cNvPr id="10" name="Text Placeholder 2">
            <a:extLst>
              <a:ext uri="{FF2B5EF4-FFF2-40B4-BE49-F238E27FC236}">
                <a16:creationId xmlns:a16="http://schemas.microsoft.com/office/drawing/2014/main" id="{C98AD3A1-F795-4B45-A41C-4CC589985415}"/>
              </a:ext>
            </a:extLst>
          </p:cNvPr>
          <p:cNvSpPr>
            <a:spLocks noGrp="1"/>
          </p:cNvSpPr>
          <p:nvPr>
            <p:ph type="body" sz="quarter" idx="15"/>
          </p:nvPr>
        </p:nvSpPr>
        <p:spPr>
          <a:xfrm>
            <a:off x="359999" y="2928710"/>
            <a:ext cx="8416801" cy="2957290"/>
          </a:xfrm>
        </p:spPr>
        <p:txBody>
          <a:bodyPr/>
          <a:lstStyle/>
          <a:p>
            <a:r>
              <a:rPr lang="zh-CN" altLang="en-US" dirty="0">
                <a:latin typeface="+mn-ea"/>
                <a:ea typeface="+mn-ea"/>
              </a:rPr>
              <a:t>新项目零部件的提交</a:t>
            </a:r>
            <a:r>
              <a:rPr lang="en-US" altLang="zh-CN" dirty="0">
                <a:latin typeface="+mn-ea"/>
                <a:ea typeface="+mn-ea"/>
              </a:rPr>
              <a:t>(</a:t>
            </a:r>
            <a:r>
              <a:rPr lang="zh-CN" altLang="en-US" dirty="0">
                <a:latin typeface="+mn-ea"/>
                <a:ea typeface="+mn-ea"/>
              </a:rPr>
              <a:t>用于新叉车项目或升级工程</a:t>
            </a:r>
            <a:r>
              <a:rPr lang="en-US" altLang="zh-CN" dirty="0">
                <a:latin typeface="+mn-ea"/>
                <a:ea typeface="+mn-ea"/>
              </a:rPr>
              <a:t>)</a:t>
            </a:r>
          </a:p>
          <a:p>
            <a:r>
              <a:rPr lang="zh-CN" altLang="en-US" dirty="0">
                <a:latin typeface="+mn-ea"/>
                <a:ea typeface="+mn-ea"/>
              </a:rPr>
              <a:t>现有零部件的新供应商</a:t>
            </a:r>
            <a:endParaRPr lang="en-US" altLang="zh-CN" dirty="0">
              <a:latin typeface="+mn-ea"/>
              <a:ea typeface="+mn-ea"/>
            </a:endParaRPr>
          </a:p>
          <a:p>
            <a:r>
              <a:rPr lang="zh-CN" altLang="en-US" dirty="0">
                <a:latin typeface="+mn-ea"/>
                <a:ea typeface="+mn-ea"/>
              </a:rPr>
              <a:t>用于“过程更改请求”</a:t>
            </a:r>
            <a:r>
              <a:rPr lang="en-US" altLang="zh-CN" dirty="0">
                <a:latin typeface="+mn-ea"/>
                <a:ea typeface="+mn-ea"/>
              </a:rPr>
              <a:t>(PCR)</a:t>
            </a:r>
            <a:r>
              <a:rPr lang="zh-CN" altLang="en-US" dirty="0">
                <a:latin typeface="+mn-ea"/>
                <a:ea typeface="+mn-ea"/>
              </a:rPr>
              <a:t>的支持性文件</a:t>
            </a:r>
            <a:endParaRPr lang="en-US" altLang="zh-CN" dirty="0">
              <a:latin typeface="+mn-ea"/>
              <a:ea typeface="+mn-ea"/>
            </a:endParaRPr>
          </a:p>
          <a:p>
            <a:r>
              <a:rPr lang="zh-CN" altLang="en-US" dirty="0">
                <a:latin typeface="+mn-ea"/>
                <a:ea typeface="+mn-ea"/>
              </a:rPr>
              <a:t>实施工程修改</a:t>
            </a:r>
            <a:r>
              <a:rPr lang="en-US" altLang="zh-CN" dirty="0">
                <a:latin typeface="+mn-ea"/>
                <a:ea typeface="+mn-ea"/>
              </a:rPr>
              <a:t>ECN</a:t>
            </a:r>
            <a:endParaRPr lang="en-US" dirty="0">
              <a:latin typeface="+mn-ea"/>
              <a:ea typeface="+mn-ea"/>
            </a:endParaRPr>
          </a:p>
        </p:txBody>
      </p:sp>
      <p:sp>
        <p:nvSpPr>
          <p:cNvPr id="3" name="标题 2">
            <a:extLst>
              <a:ext uri="{FF2B5EF4-FFF2-40B4-BE49-F238E27FC236}">
                <a16:creationId xmlns:a16="http://schemas.microsoft.com/office/drawing/2014/main" id="{E985C53A-AD16-4F57-A644-E9320F5772E7}"/>
              </a:ext>
            </a:extLst>
          </p:cNvPr>
          <p:cNvSpPr>
            <a:spLocks noGrp="1"/>
          </p:cNvSpPr>
          <p:nvPr>
            <p:ph type="title"/>
          </p:nvPr>
        </p:nvSpPr>
        <p:spPr>
          <a:xfrm>
            <a:off x="360000" y="88215"/>
            <a:ext cx="6556076" cy="727075"/>
          </a:xfrm>
        </p:spPr>
        <p:txBody>
          <a:bodyPr wrap="square" anchor="ctr">
            <a:normAutofit/>
          </a:bodyPr>
          <a:lstStyle/>
          <a:p>
            <a:r>
              <a:rPr lang="zh-CN" altLang="en-US" dirty="0">
                <a:latin typeface="+mj-ea"/>
                <a:ea typeface="+mj-ea"/>
              </a:rPr>
              <a:t>海斯特</a:t>
            </a:r>
            <a:r>
              <a:rPr lang="en-US" altLang="zh-CN" dirty="0">
                <a:latin typeface="+mj-ea"/>
                <a:ea typeface="+mj-ea"/>
              </a:rPr>
              <a:t>-</a:t>
            </a:r>
            <a:r>
              <a:rPr lang="zh-CN" altLang="en-US" dirty="0">
                <a:latin typeface="+mj-ea"/>
                <a:ea typeface="+mj-ea"/>
              </a:rPr>
              <a:t>耶鲁</a:t>
            </a:r>
            <a:r>
              <a:rPr lang="en-US" altLang="zh-CN" dirty="0">
                <a:latin typeface="+mj-ea"/>
                <a:ea typeface="+mj-ea"/>
              </a:rPr>
              <a:t>PA</a:t>
            </a:r>
            <a:r>
              <a:rPr lang="zh-CN" altLang="en-US" dirty="0">
                <a:latin typeface="+mj-ea"/>
                <a:ea typeface="+mj-ea"/>
              </a:rPr>
              <a:t>的提交要求</a:t>
            </a:r>
          </a:p>
        </p:txBody>
      </p:sp>
    </p:spTree>
    <p:extLst>
      <p:ext uri="{BB962C8B-B14F-4D97-AF65-F5344CB8AC3E}">
        <p14:creationId xmlns:p14="http://schemas.microsoft.com/office/powerpoint/2010/main" val="4157114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502D5FF9-9A68-4328-A56E-4D6175D56EF4}"/>
              </a:ext>
            </a:extLst>
          </p:cNvPr>
          <p:cNvSpPr>
            <a:spLocks noGrp="1"/>
          </p:cNvSpPr>
          <p:nvPr>
            <p:ph type="body" sz="quarter" idx="13"/>
          </p:nvPr>
        </p:nvSpPr>
        <p:spPr>
          <a:xfrm>
            <a:off x="360000" y="1087842"/>
            <a:ext cx="8416800" cy="1216158"/>
          </a:xfrm>
        </p:spPr>
        <p:txBody>
          <a:bodyPr>
            <a:normAutofit fontScale="92500" lnSpcReduction="20000"/>
          </a:bodyPr>
          <a:lstStyle/>
          <a:p>
            <a:r>
              <a:rPr lang="zh-CN" altLang="en-US" b="0" dirty="0">
                <a:solidFill>
                  <a:schemeClr val="tx1"/>
                </a:solidFill>
                <a:latin typeface="+mn-ea"/>
                <a:ea typeface="+mn-ea"/>
              </a:rPr>
              <a:t>以下是“零部件批准表”的时间表、先后序次和例子说明。这可以作为贵公司建立合适的产品开发并取得批准的计划安排的指南。如果某零部件根据图示被批准或者延迟，所有的步骤仍然期望在被批准进入生产之前以恪尽职守的态度完成。</a:t>
            </a:r>
            <a:endParaRPr lang="zh-CN" altLang="en-US" dirty="0">
              <a:solidFill>
                <a:schemeClr val="tx1"/>
              </a:solidFill>
              <a:latin typeface="+mn-ea"/>
              <a:ea typeface="+mn-ea"/>
            </a:endParaRPr>
          </a:p>
        </p:txBody>
      </p:sp>
      <p:sp>
        <p:nvSpPr>
          <p:cNvPr id="4" name="标题 3">
            <a:extLst>
              <a:ext uri="{FF2B5EF4-FFF2-40B4-BE49-F238E27FC236}">
                <a16:creationId xmlns:a16="http://schemas.microsoft.com/office/drawing/2014/main" id="{809BC3AB-1168-487F-B48A-61797DBAE246}"/>
              </a:ext>
            </a:extLst>
          </p:cNvPr>
          <p:cNvSpPr>
            <a:spLocks noGrp="1"/>
          </p:cNvSpPr>
          <p:nvPr>
            <p:ph type="title"/>
          </p:nvPr>
        </p:nvSpPr>
        <p:spPr/>
        <p:txBody>
          <a:bodyPr/>
          <a:lstStyle/>
          <a:p>
            <a:r>
              <a:rPr lang="zh-CN" altLang="en-US" dirty="0">
                <a:latin typeface="+mj-ea"/>
                <a:ea typeface="+mj-ea"/>
              </a:rPr>
              <a:t>海斯特</a:t>
            </a:r>
            <a:r>
              <a:rPr lang="en-US" altLang="zh-CN" dirty="0">
                <a:latin typeface="+mj-ea"/>
                <a:ea typeface="+mj-ea"/>
              </a:rPr>
              <a:t>-</a:t>
            </a:r>
            <a:r>
              <a:rPr lang="zh-CN" altLang="en-US" dirty="0">
                <a:latin typeface="+mj-ea"/>
                <a:ea typeface="+mj-ea"/>
              </a:rPr>
              <a:t>耶鲁</a:t>
            </a:r>
            <a:r>
              <a:rPr lang="en-US" altLang="zh-CN" dirty="0">
                <a:latin typeface="+mj-ea"/>
                <a:ea typeface="+mj-ea"/>
              </a:rPr>
              <a:t>PA</a:t>
            </a:r>
            <a:r>
              <a:rPr lang="zh-CN" altLang="en-US" dirty="0">
                <a:latin typeface="+mj-ea"/>
                <a:ea typeface="+mj-ea"/>
              </a:rPr>
              <a:t>的提交要求</a:t>
            </a:r>
          </a:p>
        </p:txBody>
      </p:sp>
      <p:pic>
        <p:nvPicPr>
          <p:cNvPr id="5" name="图片 4">
            <a:extLst>
              <a:ext uri="{FF2B5EF4-FFF2-40B4-BE49-F238E27FC236}">
                <a16:creationId xmlns:a16="http://schemas.microsoft.com/office/drawing/2014/main" id="{F50C12D4-BD81-4495-A7C1-A744D36D0CF4}"/>
              </a:ext>
            </a:extLst>
          </p:cNvPr>
          <p:cNvPicPr>
            <a:picLocks noChangeAspect="1"/>
          </p:cNvPicPr>
          <p:nvPr/>
        </p:nvPicPr>
        <p:blipFill>
          <a:blip r:embed="rId2"/>
          <a:stretch>
            <a:fillRect/>
          </a:stretch>
        </p:blipFill>
        <p:spPr>
          <a:xfrm>
            <a:off x="450393" y="2576551"/>
            <a:ext cx="8308084" cy="3351637"/>
          </a:xfrm>
          <a:prstGeom prst="rect">
            <a:avLst/>
          </a:prstGeom>
        </p:spPr>
      </p:pic>
    </p:spTree>
    <p:extLst>
      <p:ext uri="{BB962C8B-B14F-4D97-AF65-F5344CB8AC3E}">
        <p14:creationId xmlns:p14="http://schemas.microsoft.com/office/powerpoint/2010/main" val="1272130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CFE794F-13A4-4029-8735-762F592FAF13}"/>
              </a:ext>
            </a:extLst>
          </p:cNvPr>
          <p:cNvSpPr>
            <a:spLocks noGrp="1"/>
          </p:cNvSpPr>
          <p:nvPr>
            <p:ph type="title"/>
          </p:nvPr>
        </p:nvSpPr>
        <p:spPr/>
        <p:txBody>
          <a:bodyPr/>
          <a:lstStyle/>
          <a:p>
            <a:r>
              <a:rPr lang="zh-CN" altLang="en-US" dirty="0">
                <a:latin typeface="+mn-ea"/>
                <a:ea typeface="+mn-ea"/>
              </a:rPr>
              <a:t>关于“量产工装”和“量产过程”</a:t>
            </a:r>
          </a:p>
        </p:txBody>
      </p:sp>
      <p:sp>
        <p:nvSpPr>
          <p:cNvPr id="3" name="文本占位符 2">
            <a:extLst>
              <a:ext uri="{FF2B5EF4-FFF2-40B4-BE49-F238E27FC236}">
                <a16:creationId xmlns:a16="http://schemas.microsoft.com/office/drawing/2014/main" id="{9E63D2A2-EA89-4298-9D0E-6137AC4078C4}"/>
              </a:ext>
            </a:extLst>
          </p:cNvPr>
          <p:cNvSpPr>
            <a:spLocks noGrp="1"/>
          </p:cNvSpPr>
          <p:nvPr>
            <p:ph type="body" sz="quarter" idx="13"/>
          </p:nvPr>
        </p:nvSpPr>
        <p:spPr/>
        <p:txBody>
          <a:bodyPr>
            <a:normAutofit fontScale="62500" lnSpcReduction="20000"/>
          </a:bodyPr>
          <a:lstStyle/>
          <a:p>
            <a:r>
              <a:rPr lang="zh-CN" altLang="en-US" sz="4000" dirty="0">
                <a:solidFill>
                  <a:srgbClr val="FF0000"/>
                </a:solidFill>
                <a:latin typeface="+mn-ea"/>
                <a:ea typeface="+mn-ea"/>
              </a:rPr>
              <a:t>什么是生产件？</a:t>
            </a:r>
            <a:r>
              <a:rPr lang="en-US" altLang="zh-CN" sz="2900" dirty="0">
                <a:solidFill>
                  <a:schemeClr val="tx1"/>
                </a:solidFill>
                <a:latin typeface="+mn-ea"/>
                <a:ea typeface="+mn-ea"/>
              </a:rPr>
              <a:t>-</a:t>
            </a:r>
            <a:r>
              <a:rPr lang="zh-CN" altLang="en-US" sz="2900" dirty="0">
                <a:solidFill>
                  <a:schemeClr val="tx1"/>
                </a:solidFill>
                <a:latin typeface="+mn-ea"/>
                <a:ea typeface="+mn-ea"/>
              </a:rPr>
              <a:t>零部件必须由经批准的</a:t>
            </a:r>
            <a:r>
              <a:rPr lang="zh-CN" altLang="en-US" sz="2900" dirty="0">
                <a:solidFill>
                  <a:srgbClr val="FF0000"/>
                </a:solidFill>
                <a:latin typeface="+mn-ea"/>
                <a:ea typeface="+mn-ea"/>
              </a:rPr>
              <a:t>批量生产的工装设备和过程工艺</a:t>
            </a:r>
            <a:r>
              <a:rPr lang="zh-CN" altLang="en-US" sz="2900" dirty="0">
                <a:solidFill>
                  <a:schemeClr val="tx1"/>
                </a:solidFill>
                <a:latin typeface="+mn-ea"/>
                <a:ea typeface="+mn-ea"/>
              </a:rPr>
              <a:t>生产，这被称为出自“量产工装</a:t>
            </a:r>
            <a:r>
              <a:rPr lang="en-US" altLang="zh-CN" sz="2900" dirty="0">
                <a:solidFill>
                  <a:schemeClr val="tx1"/>
                </a:solidFill>
                <a:latin typeface="+mn-ea"/>
                <a:ea typeface="+mn-ea"/>
              </a:rPr>
              <a:t>/</a:t>
            </a:r>
            <a:r>
              <a:rPr lang="zh-CN" altLang="en-US" sz="2900" dirty="0">
                <a:solidFill>
                  <a:schemeClr val="tx1"/>
                </a:solidFill>
                <a:latin typeface="+mn-ea"/>
                <a:ea typeface="+mn-ea"/>
              </a:rPr>
              <a:t>量产过程”</a:t>
            </a:r>
            <a:r>
              <a:rPr lang="en-US" altLang="zh-CN" sz="2900" dirty="0">
                <a:solidFill>
                  <a:schemeClr val="tx1"/>
                </a:solidFill>
                <a:latin typeface="+mn-ea"/>
                <a:ea typeface="+mn-ea"/>
              </a:rPr>
              <a:t>(“Off Tool / Off Process”)</a:t>
            </a:r>
            <a:endParaRPr lang="zh-CN" altLang="en-US" sz="4000" dirty="0">
              <a:solidFill>
                <a:schemeClr val="tx1"/>
              </a:solidFill>
              <a:latin typeface="+mn-ea"/>
              <a:ea typeface="+mn-ea"/>
            </a:endParaRPr>
          </a:p>
        </p:txBody>
      </p:sp>
      <p:sp>
        <p:nvSpPr>
          <p:cNvPr id="4" name="文本占位符 3">
            <a:extLst>
              <a:ext uri="{FF2B5EF4-FFF2-40B4-BE49-F238E27FC236}">
                <a16:creationId xmlns:a16="http://schemas.microsoft.com/office/drawing/2014/main" id="{E04DB5A3-793B-46C8-AA91-4A8E8E7F1CA4}"/>
              </a:ext>
            </a:extLst>
          </p:cNvPr>
          <p:cNvSpPr>
            <a:spLocks noGrp="1"/>
          </p:cNvSpPr>
          <p:nvPr>
            <p:ph type="body" sz="quarter" idx="15"/>
          </p:nvPr>
        </p:nvSpPr>
        <p:spPr/>
        <p:txBody>
          <a:bodyPr/>
          <a:lstStyle/>
          <a:p>
            <a:pPr marL="0" indent="0">
              <a:buNone/>
            </a:pPr>
            <a:r>
              <a:rPr lang="zh-CN" altLang="en-US" b="1" dirty="0">
                <a:latin typeface="+mn-ea"/>
                <a:ea typeface="+mn-ea"/>
              </a:rPr>
              <a:t>量产工装（</a:t>
            </a:r>
            <a:r>
              <a:rPr lang="en-US" altLang="zh-CN" b="1" dirty="0">
                <a:latin typeface="+mn-ea"/>
                <a:ea typeface="+mn-ea"/>
              </a:rPr>
              <a:t>Off Tool</a:t>
            </a:r>
            <a:r>
              <a:rPr lang="zh-CN" altLang="en-US" b="1" dirty="0">
                <a:latin typeface="+mn-ea"/>
                <a:ea typeface="+mn-ea"/>
              </a:rPr>
              <a:t>）</a:t>
            </a:r>
            <a:endParaRPr lang="en-US" altLang="zh-CN" b="1" dirty="0">
              <a:latin typeface="+mn-ea"/>
              <a:ea typeface="+mn-ea"/>
            </a:endParaRPr>
          </a:p>
          <a:p>
            <a:pPr marL="0" indent="0">
              <a:buNone/>
            </a:pPr>
            <a:r>
              <a:rPr lang="zh-CN" altLang="en-US" dirty="0">
                <a:latin typeface="+mn-ea"/>
                <a:ea typeface="+mn-ea"/>
              </a:rPr>
              <a:t>  当某一零部件被称为“出自量产工装”时，该零部件必须是由为长期生产所用的工装设备所生产的产品，而并不包括那些“相似”或“相近”的工装设备。</a:t>
            </a:r>
          </a:p>
        </p:txBody>
      </p:sp>
      <p:sp>
        <p:nvSpPr>
          <p:cNvPr id="5" name="文本占位符 4">
            <a:extLst>
              <a:ext uri="{FF2B5EF4-FFF2-40B4-BE49-F238E27FC236}">
                <a16:creationId xmlns:a16="http://schemas.microsoft.com/office/drawing/2014/main" id="{36C66E74-9B08-4A33-A653-2E2C7F2F49AA}"/>
              </a:ext>
            </a:extLst>
          </p:cNvPr>
          <p:cNvSpPr>
            <a:spLocks noGrp="1"/>
          </p:cNvSpPr>
          <p:nvPr>
            <p:ph type="body" sz="quarter" idx="16"/>
          </p:nvPr>
        </p:nvSpPr>
        <p:spPr/>
        <p:txBody>
          <a:bodyPr/>
          <a:lstStyle/>
          <a:p>
            <a:pPr marL="0" indent="0">
              <a:buNone/>
            </a:pPr>
            <a:r>
              <a:rPr lang="zh-CN" altLang="en-US" b="1" dirty="0">
                <a:latin typeface="+mn-ea"/>
                <a:ea typeface="+mn-ea"/>
              </a:rPr>
              <a:t>量产过程（</a:t>
            </a:r>
            <a:r>
              <a:rPr lang="en-US" altLang="zh-CN" b="1" dirty="0">
                <a:latin typeface="+mn-ea"/>
                <a:ea typeface="+mn-ea"/>
              </a:rPr>
              <a:t>Off Process</a:t>
            </a:r>
            <a:r>
              <a:rPr lang="zh-CN" altLang="en-US" b="1" dirty="0">
                <a:latin typeface="+mn-ea"/>
                <a:ea typeface="+mn-ea"/>
              </a:rPr>
              <a:t>）</a:t>
            </a:r>
            <a:endParaRPr lang="en-US" altLang="zh-CN" b="1" dirty="0">
              <a:latin typeface="+mn-ea"/>
              <a:ea typeface="+mn-ea"/>
            </a:endParaRPr>
          </a:p>
          <a:p>
            <a:pPr marL="0" indent="0">
              <a:buNone/>
            </a:pPr>
            <a:r>
              <a:rPr lang="zh-CN" altLang="en-US" dirty="0">
                <a:latin typeface="+mn-ea"/>
                <a:ea typeface="+mn-ea"/>
              </a:rPr>
              <a:t>  当某一零部件被称为“出自量产过程”时，该零部件必须是按照长期生产所用的过程工艺所生产和检测的，而并不包括那些“相似”或“相近”的或不是</a:t>
            </a:r>
            <a:r>
              <a:rPr lang="en-US" altLang="zh-CN" dirty="0">
                <a:latin typeface="+mn-ea"/>
                <a:ea typeface="+mn-ea"/>
              </a:rPr>
              <a:t>100</a:t>
            </a:r>
            <a:r>
              <a:rPr lang="zh-CN" altLang="en-US" dirty="0">
                <a:latin typeface="+mn-ea"/>
                <a:ea typeface="+mn-ea"/>
              </a:rPr>
              <a:t>％相同的生产过程。</a:t>
            </a:r>
          </a:p>
        </p:txBody>
      </p:sp>
    </p:spTree>
    <p:extLst>
      <p:ext uri="{BB962C8B-B14F-4D97-AF65-F5344CB8AC3E}">
        <p14:creationId xmlns:p14="http://schemas.microsoft.com/office/powerpoint/2010/main" val="1204975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BBF939AE-83D2-4266-88CB-F582838D98B9}"/>
              </a:ext>
            </a:extLst>
          </p:cNvPr>
          <p:cNvSpPr>
            <a:spLocks noGrp="1"/>
          </p:cNvSpPr>
          <p:nvPr>
            <p:ph type="body" sz="quarter" idx="13"/>
          </p:nvPr>
        </p:nvSpPr>
        <p:spPr>
          <a:xfrm>
            <a:off x="360000" y="1214085"/>
            <a:ext cx="8416800" cy="864000"/>
          </a:xfrm>
        </p:spPr>
        <p:txBody>
          <a:bodyPr>
            <a:normAutofit/>
          </a:bodyPr>
          <a:lstStyle/>
          <a:p>
            <a:r>
              <a:rPr lang="zh-CN" altLang="en-US" sz="4800" dirty="0">
                <a:solidFill>
                  <a:srgbClr val="FF0000"/>
                </a:solidFill>
                <a:latin typeface="+mn-ea"/>
                <a:ea typeface="+mn-ea"/>
              </a:rPr>
              <a:t>提交什么？</a:t>
            </a:r>
          </a:p>
        </p:txBody>
      </p:sp>
      <p:sp>
        <p:nvSpPr>
          <p:cNvPr id="3" name="文本占位符 2">
            <a:extLst>
              <a:ext uri="{FF2B5EF4-FFF2-40B4-BE49-F238E27FC236}">
                <a16:creationId xmlns:a16="http://schemas.microsoft.com/office/drawing/2014/main" id="{4392A4FB-AA11-4E09-B7FB-5CF0C26EA91D}"/>
              </a:ext>
            </a:extLst>
          </p:cNvPr>
          <p:cNvSpPr>
            <a:spLocks noGrp="1"/>
          </p:cNvSpPr>
          <p:nvPr>
            <p:ph type="body" sz="quarter" idx="15"/>
          </p:nvPr>
        </p:nvSpPr>
        <p:spPr>
          <a:xfrm>
            <a:off x="360000" y="2476880"/>
            <a:ext cx="8416801" cy="3743166"/>
          </a:xfrm>
        </p:spPr>
        <p:txBody>
          <a:bodyPr>
            <a:normAutofit fontScale="92500"/>
          </a:bodyPr>
          <a:lstStyle/>
          <a:p>
            <a:pPr marL="0" indent="0">
              <a:buNone/>
            </a:pPr>
            <a:r>
              <a:rPr lang="en-US" altLang="zh-CN" sz="2400" b="1" dirty="0">
                <a:latin typeface="+mn-ea"/>
                <a:ea typeface="+mn-ea"/>
              </a:rPr>
              <a:t>PA</a:t>
            </a:r>
            <a:r>
              <a:rPr lang="zh-CN" altLang="en-US" sz="2400" b="1" dirty="0">
                <a:latin typeface="+mn-ea"/>
                <a:ea typeface="+mn-ea"/>
              </a:rPr>
              <a:t>报告</a:t>
            </a:r>
            <a:endParaRPr lang="en-US" altLang="zh-CN" sz="2400" b="1" dirty="0">
              <a:latin typeface="+mn-ea"/>
              <a:ea typeface="+mn-ea"/>
            </a:endParaRPr>
          </a:p>
          <a:p>
            <a:pPr marL="0" indent="0">
              <a:buNone/>
            </a:pPr>
            <a:r>
              <a:rPr lang="zh-CN" altLang="en-US" dirty="0">
                <a:latin typeface="+mn-ea"/>
                <a:ea typeface="+mn-ea"/>
              </a:rPr>
              <a:t>      提交 </a:t>
            </a:r>
            <a:r>
              <a:rPr lang="en-US" altLang="zh-CN" dirty="0">
                <a:latin typeface="+mn-ea"/>
                <a:ea typeface="+mn-ea"/>
              </a:rPr>
              <a:t>=</a:t>
            </a:r>
            <a:r>
              <a:rPr lang="zh-CN" altLang="en-US" dirty="0">
                <a:latin typeface="+mn-ea"/>
                <a:ea typeface="+mn-ea"/>
              </a:rPr>
              <a:t>供应商应按海斯特</a:t>
            </a:r>
            <a:r>
              <a:rPr lang="en-US" altLang="zh-CN" dirty="0">
                <a:latin typeface="+mn-ea"/>
                <a:ea typeface="+mn-ea"/>
              </a:rPr>
              <a:t>-</a:t>
            </a:r>
            <a:r>
              <a:rPr lang="zh-CN" altLang="en-US" dirty="0">
                <a:latin typeface="+mn-ea"/>
                <a:ea typeface="+mn-ea"/>
              </a:rPr>
              <a:t>耶鲁的要求提交文件及记录，并应在恰当的地点包括生产现场予以保存副本或记录。相关文件的真实证明必须提供（如，批准证明）</a:t>
            </a:r>
            <a:endParaRPr lang="en-US" altLang="zh-CN" dirty="0">
              <a:latin typeface="+mn-ea"/>
              <a:ea typeface="+mn-ea"/>
            </a:endParaRPr>
          </a:p>
          <a:p>
            <a:pPr marL="0" indent="0">
              <a:buNone/>
            </a:pPr>
            <a:endParaRPr lang="en-US" altLang="zh-CN" dirty="0">
              <a:latin typeface="+mn-ea"/>
              <a:ea typeface="+mn-ea"/>
            </a:endParaRPr>
          </a:p>
          <a:p>
            <a:pPr marL="0" indent="0">
              <a:buNone/>
            </a:pPr>
            <a:r>
              <a:rPr lang="zh-CN" altLang="en-US" sz="2400" b="1" dirty="0">
                <a:latin typeface="+mn-ea"/>
                <a:ea typeface="+mn-ea"/>
              </a:rPr>
              <a:t>样品</a:t>
            </a:r>
            <a:endParaRPr lang="en-US" altLang="zh-CN" sz="2400" b="1" dirty="0">
              <a:latin typeface="+mn-ea"/>
              <a:ea typeface="+mn-ea"/>
            </a:endParaRPr>
          </a:p>
          <a:p>
            <a:pPr marL="0" indent="0">
              <a:buNone/>
            </a:pPr>
            <a:r>
              <a:rPr lang="zh-CN" altLang="en-US" dirty="0">
                <a:latin typeface="+mn-ea"/>
                <a:ea typeface="+mn-ea"/>
              </a:rPr>
              <a:t>      除非海斯特</a:t>
            </a:r>
            <a:r>
              <a:rPr lang="en-US" altLang="zh-CN" dirty="0">
                <a:latin typeface="+mn-ea"/>
                <a:ea typeface="+mn-ea"/>
              </a:rPr>
              <a:t>-</a:t>
            </a:r>
            <a:r>
              <a:rPr lang="zh-CN" altLang="en-US" dirty="0">
                <a:latin typeface="+mn-ea"/>
                <a:ea typeface="+mn-ea"/>
              </a:rPr>
              <a:t>耶鲁另行规定，供应商应在试制生产发运的货物中指定六个样品或单独提交六个样品。任一情况下样品都必须用蓝色标签标识。对于多重（如二套工装）工艺过程来说，每个过程至少二个样品，如：要求每个模孔二个样品直到达到一套六个，除非海斯特</a:t>
            </a:r>
            <a:r>
              <a:rPr lang="en-US" altLang="zh-CN" dirty="0">
                <a:latin typeface="+mn-ea"/>
                <a:ea typeface="+mn-ea"/>
              </a:rPr>
              <a:t>-</a:t>
            </a:r>
            <a:r>
              <a:rPr lang="zh-CN" altLang="en-US" dirty="0">
                <a:latin typeface="+mn-ea"/>
                <a:ea typeface="+mn-ea"/>
              </a:rPr>
              <a:t>耶鲁另行规定。</a:t>
            </a:r>
          </a:p>
        </p:txBody>
      </p:sp>
      <p:sp>
        <p:nvSpPr>
          <p:cNvPr id="4" name="标题 3">
            <a:extLst>
              <a:ext uri="{FF2B5EF4-FFF2-40B4-BE49-F238E27FC236}">
                <a16:creationId xmlns:a16="http://schemas.microsoft.com/office/drawing/2014/main" id="{35468BD0-3654-48B1-A81D-1474ED431B9E}"/>
              </a:ext>
            </a:extLst>
          </p:cNvPr>
          <p:cNvSpPr>
            <a:spLocks noGrp="1"/>
          </p:cNvSpPr>
          <p:nvPr>
            <p:ph type="title"/>
          </p:nvPr>
        </p:nvSpPr>
        <p:spPr/>
        <p:txBody>
          <a:bodyPr/>
          <a:lstStyle/>
          <a:p>
            <a:r>
              <a:rPr lang="zh-CN" altLang="en-US" dirty="0">
                <a:latin typeface="+mj-ea"/>
                <a:ea typeface="+mj-ea"/>
              </a:rPr>
              <a:t>海斯特</a:t>
            </a:r>
            <a:r>
              <a:rPr lang="en-US" altLang="zh-CN" dirty="0">
                <a:latin typeface="+mj-ea"/>
                <a:ea typeface="+mj-ea"/>
              </a:rPr>
              <a:t>-</a:t>
            </a:r>
            <a:r>
              <a:rPr lang="zh-CN" altLang="en-US" dirty="0">
                <a:latin typeface="+mj-ea"/>
                <a:ea typeface="+mj-ea"/>
              </a:rPr>
              <a:t>耶鲁</a:t>
            </a:r>
            <a:r>
              <a:rPr lang="en-US" altLang="zh-CN" dirty="0">
                <a:latin typeface="+mj-ea"/>
                <a:ea typeface="+mj-ea"/>
              </a:rPr>
              <a:t>PA</a:t>
            </a:r>
            <a:r>
              <a:rPr lang="zh-CN" altLang="en-US" dirty="0">
                <a:latin typeface="+mj-ea"/>
                <a:ea typeface="+mj-ea"/>
              </a:rPr>
              <a:t>的提交要求</a:t>
            </a:r>
          </a:p>
        </p:txBody>
      </p:sp>
      <p:sp>
        <p:nvSpPr>
          <p:cNvPr id="5" name="云形 4">
            <a:extLst>
              <a:ext uri="{FF2B5EF4-FFF2-40B4-BE49-F238E27FC236}">
                <a16:creationId xmlns:a16="http://schemas.microsoft.com/office/drawing/2014/main" id="{E89D602E-EDFB-461F-8861-AFD9DF0B3A3F}"/>
              </a:ext>
            </a:extLst>
          </p:cNvPr>
          <p:cNvSpPr/>
          <p:nvPr/>
        </p:nvSpPr>
        <p:spPr>
          <a:xfrm>
            <a:off x="4746661" y="815290"/>
            <a:ext cx="4030140" cy="1948458"/>
          </a:xfrm>
          <a:prstGeom prst="cloud">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600" b="1" dirty="0">
                <a:solidFill>
                  <a:schemeClr val="tx1"/>
                </a:solidFill>
              </a:rPr>
              <a:t>先提交报告，报告得到</a:t>
            </a:r>
            <a:r>
              <a:rPr lang="en-US" altLang="zh-CN" sz="1600" b="1" dirty="0">
                <a:solidFill>
                  <a:schemeClr val="tx1"/>
                </a:solidFill>
              </a:rPr>
              <a:t>SQE</a:t>
            </a:r>
            <a:r>
              <a:rPr lang="zh-CN" altLang="en-US" sz="1600" b="1" dirty="0">
                <a:solidFill>
                  <a:schemeClr val="tx1"/>
                </a:solidFill>
              </a:rPr>
              <a:t>批准后再发样件！！！</a:t>
            </a:r>
          </a:p>
        </p:txBody>
      </p:sp>
    </p:spTree>
    <p:extLst>
      <p:ext uri="{BB962C8B-B14F-4D97-AF65-F5344CB8AC3E}">
        <p14:creationId xmlns:p14="http://schemas.microsoft.com/office/powerpoint/2010/main" val="2991266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EF21749A-4662-484C-B0BF-988C0B0C6F67}"/>
              </a:ext>
            </a:extLst>
          </p:cNvPr>
          <p:cNvSpPr>
            <a:spLocks noGrp="1"/>
          </p:cNvSpPr>
          <p:nvPr>
            <p:ph type="title"/>
          </p:nvPr>
        </p:nvSpPr>
        <p:spPr/>
        <p:txBody>
          <a:bodyPr/>
          <a:lstStyle/>
          <a:p>
            <a:r>
              <a:rPr lang="zh-CN" altLang="en-US" dirty="0">
                <a:latin typeface="+mj-ea"/>
                <a:ea typeface="+mj-ea"/>
              </a:rPr>
              <a:t>样件：标签的要求</a:t>
            </a:r>
          </a:p>
        </p:txBody>
      </p:sp>
      <p:pic>
        <p:nvPicPr>
          <p:cNvPr id="5" name="图片 4">
            <a:extLst>
              <a:ext uri="{FF2B5EF4-FFF2-40B4-BE49-F238E27FC236}">
                <a16:creationId xmlns:a16="http://schemas.microsoft.com/office/drawing/2014/main" id="{D0CBD5C5-47EE-4963-8CEA-6B4E960AEA08}"/>
              </a:ext>
            </a:extLst>
          </p:cNvPr>
          <p:cNvPicPr>
            <a:picLocks noChangeAspect="1"/>
          </p:cNvPicPr>
          <p:nvPr/>
        </p:nvPicPr>
        <p:blipFill>
          <a:blip r:embed="rId3"/>
          <a:stretch>
            <a:fillRect/>
          </a:stretch>
        </p:blipFill>
        <p:spPr>
          <a:xfrm>
            <a:off x="236710" y="2182947"/>
            <a:ext cx="3554318" cy="4145932"/>
          </a:xfrm>
          <a:prstGeom prst="rect">
            <a:avLst/>
          </a:prstGeom>
        </p:spPr>
      </p:pic>
      <p:pic>
        <p:nvPicPr>
          <p:cNvPr id="6" name="图片 5">
            <a:extLst>
              <a:ext uri="{FF2B5EF4-FFF2-40B4-BE49-F238E27FC236}">
                <a16:creationId xmlns:a16="http://schemas.microsoft.com/office/drawing/2014/main" id="{6986C738-51DD-48A1-8FCD-501D0723DC9D}"/>
              </a:ext>
            </a:extLst>
          </p:cNvPr>
          <p:cNvPicPr>
            <a:picLocks noChangeAspect="1"/>
          </p:cNvPicPr>
          <p:nvPr/>
        </p:nvPicPr>
        <p:blipFill>
          <a:blip r:embed="rId4"/>
          <a:stretch>
            <a:fillRect/>
          </a:stretch>
        </p:blipFill>
        <p:spPr>
          <a:xfrm>
            <a:off x="3947623" y="2182947"/>
            <a:ext cx="4959667" cy="4145932"/>
          </a:xfrm>
          <a:prstGeom prst="rect">
            <a:avLst/>
          </a:prstGeom>
        </p:spPr>
      </p:pic>
      <p:sp>
        <p:nvSpPr>
          <p:cNvPr id="7" name="文本占位符 1">
            <a:extLst>
              <a:ext uri="{FF2B5EF4-FFF2-40B4-BE49-F238E27FC236}">
                <a16:creationId xmlns:a16="http://schemas.microsoft.com/office/drawing/2014/main" id="{65847A2A-5E8D-4028-AFA0-48CECE4DF43B}"/>
              </a:ext>
            </a:extLst>
          </p:cNvPr>
          <p:cNvSpPr>
            <a:spLocks noGrp="1"/>
          </p:cNvSpPr>
          <p:nvPr>
            <p:ph type="body" sz="quarter" idx="13"/>
          </p:nvPr>
        </p:nvSpPr>
        <p:spPr>
          <a:xfrm>
            <a:off x="236710" y="1438176"/>
            <a:ext cx="5701753" cy="517753"/>
          </a:xfrm>
        </p:spPr>
        <p:txBody>
          <a:bodyPr>
            <a:normAutofit fontScale="92500"/>
          </a:bodyPr>
          <a:lstStyle/>
          <a:p>
            <a:r>
              <a:rPr lang="zh-CN" altLang="en-US" sz="2000" b="0" dirty="0">
                <a:solidFill>
                  <a:schemeClr val="tx1"/>
                </a:solidFill>
                <a:latin typeface="+mn-ea"/>
                <a:ea typeface="+mn-ea"/>
              </a:rPr>
              <a:t>每个样件应使用</a:t>
            </a:r>
            <a:r>
              <a:rPr lang="en-US" altLang="zh-CN" sz="2000" b="0" dirty="0">
                <a:solidFill>
                  <a:schemeClr val="tx1"/>
                </a:solidFill>
                <a:latin typeface="+mn-ea"/>
                <a:ea typeface="+mn-ea"/>
              </a:rPr>
              <a:t>Hyster</a:t>
            </a:r>
            <a:r>
              <a:rPr lang="zh-CN" altLang="en-US" sz="2000" b="0" dirty="0">
                <a:solidFill>
                  <a:schemeClr val="tx1"/>
                </a:solidFill>
                <a:latin typeface="+mn-ea"/>
                <a:ea typeface="+mn-ea"/>
              </a:rPr>
              <a:t>指定的样品标签进行标识：</a:t>
            </a:r>
            <a:endParaRPr lang="zh-CN" altLang="en-US" sz="2000" dirty="0">
              <a:solidFill>
                <a:schemeClr val="tx1"/>
              </a:solidFill>
              <a:latin typeface="+mn-ea"/>
              <a:ea typeface="+mn-ea"/>
            </a:endParaRPr>
          </a:p>
        </p:txBody>
      </p:sp>
      <p:graphicFrame>
        <p:nvGraphicFramePr>
          <p:cNvPr id="8" name="对象 7">
            <a:extLst>
              <a:ext uri="{FF2B5EF4-FFF2-40B4-BE49-F238E27FC236}">
                <a16:creationId xmlns:a16="http://schemas.microsoft.com/office/drawing/2014/main" id="{DC549990-D472-44C0-A481-FE1C737AEA37}"/>
              </a:ext>
            </a:extLst>
          </p:cNvPr>
          <p:cNvGraphicFramePr>
            <a:graphicFrameLocks noChangeAspect="1"/>
          </p:cNvGraphicFramePr>
          <p:nvPr>
            <p:extLst>
              <p:ext uri="{D42A27DB-BD31-4B8C-83A1-F6EECF244321}">
                <p14:modId xmlns:p14="http://schemas.microsoft.com/office/powerpoint/2010/main" val="939052800"/>
              </p:ext>
            </p:extLst>
          </p:nvPr>
        </p:nvGraphicFramePr>
        <p:xfrm>
          <a:off x="7351158" y="1137467"/>
          <a:ext cx="1299681" cy="1119170"/>
        </p:xfrm>
        <a:graphic>
          <a:graphicData uri="http://schemas.openxmlformats.org/presentationml/2006/ole">
            <mc:AlternateContent xmlns:mc="http://schemas.openxmlformats.org/markup-compatibility/2006">
              <mc:Choice xmlns:v="urn:schemas-microsoft-com:vml" Requires="v">
                <p:oleObj spid="_x0000_s2051" name="Worksheet" showAsIcon="1" r:id="rId5" imgW="914597" imgH="787283" progId="Excel.Sheet.8">
                  <p:embed/>
                </p:oleObj>
              </mc:Choice>
              <mc:Fallback>
                <p:oleObj name="Worksheet" showAsIcon="1" r:id="rId5" imgW="914597" imgH="787283" progId="Excel.Sheet.8">
                  <p:embed/>
                  <p:pic>
                    <p:nvPicPr>
                      <p:cNvPr id="0" name=""/>
                      <p:cNvPicPr/>
                      <p:nvPr/>
                    </p:nvPicPr>
                    <p:blipFill>
                      <a:blip r:embed="rId6"/>
                      <a:stretch>
                        <a:fillRect/>
                      </a:stretch>
                    </p:blipFill>
                    <p:spPr>
                      <a:xfrm>
                        <a:off x="7351158" y="1137467"/>
                        <a:ext cx="1299681" cy="1119170"/>
                      </a:xfrm>
                      <a:prstGeom prst="rect">
                        <a:avLst/>
                      </a:prstGeom>
                    </p:spPr>
                  </p:pic>
                </p:oleObj>
              </mc:Fallback>
            </mc:AlternateContent>
          </a:graphicData>
        </a:graphic>
      </p:graphicFrame>
    </p:spTree>
    <p:extLst>
      <p:ext uri="{BB962C8B-B14F-4D97-AF65-F5344CB8AC3E}">
        <p14:creationId xmlns:p14="http://schemas.microsoft.com/office/powerpoint/2010/main" val="6740917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Hyster-Yale Master">
  <a:themeElements>
    <a:clrScheme name="Hyster Colour">
      <a:dk1>
        <a:sysClr val="windowText" lastClr="000000"/>
      </a:dk1>
      <a:lt1>
        <a:sysClr val="window" lastClr="FFFFFF"/>
      </a:lt1>
      <a:dk2>
        <a:srgbClr val="1F497D"/>
      </a:dk2>
      <a:lt2>
        <a:srgbClr val="EEECE1"/>
      </a:lt2>
      <a:accent1>
        <a:srgbClr val="611913"/>
      </a:accent1>
      <a:accent2>
        <a:srgbClr val="323232"/>
      </a:accent2>
      <a:accent3>
        <a:srgbClr val="E5CB3F"/>
      </a:accent3>
      <a:accent4>
        <a:srgbClr val="DCDCDC"/>
      </a:accent4>
      <a:accent5>
        <a:srgbClr val="9C3E3F"/>
      </a:accent5>
      <a:accent6>
        <a:srgbClr val="686969"/>
      </a:accent6>
      <a:hlink>
        <a:srgbClr val="FFFF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a:miter lim="800000"/>
          <a:headEnd/>
          <a:tailEnd/>
        </a:ln>
      </a:spPr>
      <a:bodyPr>
        <a:prstTxWarp prst="textNoShape">
          <a:avLst/>
        </a:prstTxWarp>
      </a:bodyPr>
      <a:lstStyle>
        <a:defPPr marL="265113" marR="0" indent="-265113" algn="r" defTabSz="457200" rtl="0" eaLnBrk="1" fontAlgn="base" latinLnBrk="0" hangingPunct="1">
          <a:lnSpc>
            <a:spcPct val="100000"/>
          </a:lnSpc>
          <a:spcBef>
            <a:spcPct val="20000"/>
          </a:spcBef>
          <a:spcAft>
            <a:spcPct val="0"/>
          </a:spcAft>
          <a:buClrTx/>
          <a:buSzPct val="100000"/>
          <a:buFontTx/>
          <a:buBlip>
            <a:blip xmlns:r="http://schemas.openxmlformats.org/officeDocument/2006/relationships" r:embed="rId1"/>
          </a:buBlip>
          <a:tabLst/>
          <a:defRPr kumimoji="0" sz="1800" b="0" i="0" u="none" strike="noStrike" kern="1200" cap="none" spc="0" normalizeH="0" baseline="0" noProof="0" dirty="0" smtClean="0">
            <a:ln>
              <a:noFill/>
            </a:ln>
            <a:solidFill>
              <a:schemeClr val="tx1"/>
            </a:solidFill>
            <a:effectLst/>
            <a:uLnTx/>
            <a:uFillTx/>
            <a:latin typeface="Arial" pitchFamily="-109" charset="0"/>
            <a:ea typeface="ヒラギノ角ゴ Pro W3" pitchFamily="-109" charset="-128"/>
            <a:cs typeface="Aria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9d662897-4da3-468b-abfe-6d75c7cf7622">MRMWZ4SD6PWJ-68-1411</_dlc_DocId>
    <_dlc_DocIdUrl xmlns="9d662897-4da3-468b-abfe-6d75c7cf7622">
      <Url>http://nmhghome/Divisions/China/IPO/_layouts/DocIdRedir.aspx?ID=MRMWZ4SD6PWJ-68-1411</Url>
      <Description>MRMWZ4SD6PWJ-68-1411</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6715FAF4AF1B02498C3D1125946AE9F4" ma:contentTypeVersion="1" ma:contentTypeDescription="Create a new document." ma:contentTypeScope="" ma:versionID="a090cd3ef0d07fe4ab355e82a1a07378">
  <xsd:schema xmlns:xsd="http://www.w3.org/2001/XMLSchema" xmlns:xs="http://www.w3.org/2001/XMLSchema" xmlns:p="http://schemas.microsoft.com/office/2006/metadata/properties" xmlns:ns3="9d662897-4da3-468b-abfe-6d75c7cf7622" targetNamespace="http://schemas.microsoft.com/office/2006/metadata/properties" ma:root="true" ma:fieldsID="02d24872496c46b5d5dede34d829aae3" ns3:_="">
    <xsd:import namespace="9d662897-4da3-468b-abfe-6d75c7cf7622"/>
    <xsd:element name="properties">
      <xsd:complexType>
        <xsd:sequence>
          <xsd:element name="documentManagement">
            <xsd:complexType>
              <xsd:all>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662897-4da3-468b-abfe-6d75c7cf762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F831BF-8B59-44F3-BC7C-27259A9F0708}">
  <ds:schemaRefs>
    <ds:schemaRef ds:uri="http://schemas.microsoft.com/sharepoint/events"/>
  </ds:schemaRefs>
</ds:datastoreItem>
</file>

<file path=customXml/itemProps2.xml><?xml version="1.0" encoding="utf-8"?>
<ds:datastoreItem xmlns:ds="http://schemas.openxmlformats.org/officeDocument/2006/customXml" ds:itemID="{2C4824BB-7A85-43A7-8107-17BBBD3EE17B}">
  <ds:schemaRefs>
    <ds:schemaRef ds:uri="http://schemas.microsoft.com/sharepoint/v3/contenttype/forms"/>
  </ds:schemaRefs>
</ds:datastoreItem>
</file>

<file path=customXml/itemProps3.xml><?xml version="1.0" encoding="utf-8"?>
<ds:datastoreItem xmlns:ds="http://schemas.openxmlformats.org/officeDocument/2006/customXml" ds:itemID="{0D95E5B2-3FA1-47F1-A19F-FC26540D5CFB}">
  <ds:schemaRefs>
    <ds:schemaRef ds:uri="9d662897-4da3-468b-abfe-6d75c7cf7622"/>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purl.org/dc/elements/1.1/"/>
  </ds:schemaRefs>
</ds:datastoreItem>
</file>

<file path=customXml/itemProps4.xml><?xml version="1.0" encoding="utf-8"?>
<ds:datastoreItem xmlns:ds="http://schemas.openxmlformats.org/officeDocument/2006/customXml" ds:itemID="{00A42EA7-0B34-4AB8-A9A9-1D515F45C0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662897-4da3-468b-abfe-6d75c7cf76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903</TotalTime>
  <Words>2059</Words>
  <Application>Microsoft Office PowerPoint</Application>
  <PresentationFormat>全屏显示(4:3)</PresentationFormat>
  <Paragraphs>163</Paragraphs>
  <Slides>38</Slides>
  <Notes>0</Notes>
  <HiddenSlides>0</HiddenSlides>
  <MMClips>0</MMClips>
  <ScaleCrop>false</ScaleCrop>
  <HeadingPairs>
    <vt:vector size="8" baseType="variant">
      <vt:variant>
        <vt:lpstr>已用的字体</vt:lpstr>
      </vt:variant>
      <vt:variant>
        <vt:i4>5</vt:i4>
      </vt:variant>
      <vt:variant>
        <vt:lpstr>主题</vt:lpstr>
      </vt:variant>
      <vt:variant>
        <vt:i4>1</vt:i4>
      </vt:variant>
      <vt:variant>
        <vt:lpstr>嵌入 OLE 服务器</vt:lpstr>
      </vt:variant>
      <vt:variant>
        <vt:i4>1</vt:i4>
      </vt:variant>
      <vt:variant>
        <vt:lpstr>幻灯片标题</vt:lpstr>
      </vt:variant>
      <vt:variant>
        <vt:i4>38</vt:i4>
      </vt:variant>
    </vt:vector>
  </HeadingPairs>
  <TitlesOfParts>
    <vt:vector size="45" baseType="lpstr">
      <vt:lpstr>黑体</vt:lpstr>
      <vt:lpstr>Arial</vt:lpstr>
      <vt:lpstr>Arial Black</vt:lpstr>
      <vt:lpstr>Calibri</vt:lpstr>
      <vt:lpstr>Wingdings</vt:lpstr>
      <vt:lpstr>Hyster-Yale Master</vt:lpstr>
      <vt:lpstr>Worksheet</vt:lpstr>
      <vt:lpstr>PowerPoint 演示文稿</vt:lpstr>
      <vt:lpstr>目录</vt:lpstr>
      <vt:lpstr>PA的含义</vt:lpstr>
      <vt:lpstr>PA的目的</vt:lpstr>
      <vt:lpstr>海斯特-耶鲁PA的提交要求</vt:lpstr>
      <vt:lpstr>海斯特-耶鲁PA的提交要求</vt:lpstr>
      <vt:lpstr>关于“量产工装”和“量产过程”</vt:lpstr>
      <vt:lpstr>海斯特-耶鲁PA的提交要求</vt:lpstr>
      <vt:lpstr>样件：标签的要求</vt:lpstr>
      <vt:lpstr>海斯特-耶鲁PA的提交等级要求</vt:lpstr>
      <vt:lpstr>海斯特-耶鲁PA报告具体填写要求</vt:lpstr>
      <vt:lpstr>1-PA 封面的填写（1）</vt:lpstr>
      <vt:lpstr>1-PA 封面的填写（2）</vt:lpstr>
      <vt:lpstr>1-PA 封面的填写（3）</vt:lpstr>
      <vt:lpstr>错误示例-01</vt:lpstr>
      <vt:lpstr>2-附上尺寸编号的图纸：气泡图</vt:lpstr>
      <vt:lpstr>3-Hyster-Yale尺寸报告（1）</vt:lpstr>
      <vt:lpstr>3-Hyster-Yale尺寸报告（2）</vt:lpstr>
      <vt:lpstr>典型错误示例-01</vt:lpstr>
      <vt:lpstr>典型错误示例-02</vt:lpstr>
      <vt:lpstr>典型错误示例-03</vt:lpstr>
      <vt:lpstr>典型错误示例-04</vt:lpstr>
      <vt:lpstr>4-外观检验报告</vt:lpstr>
      <vt:lpstr>5-材料测试报告</vt:lpstr>
      <vt:lpstr>6-功能测试报告</vt:lpstr>
      <vt:lpstr>7-产品认证</vt:lpstr>
      <vt:lpstr>8-控制计划（1）</vt:lpstr>
      <vt:lpstr>8-控制计划（2）</vt:lpstr>
      <vt:lpstr>9-液压清洁：清洁度报告</vt:lpstr>
      <vt:lpstr>10-过程PFMEA</vt:lpstr>
      <vt:lpstr>11-工艺流程图</vt:lpstr>
      <vt:lpstr>12-工装检具、模具</vt:lpstr>
      <vt:lpstr>13-MSA:量具的重复性再现性研究       （关键特性和关键尺寸）</vt:lpstr>
      <vt:lpstr>14-PPK：短期过程能力研究        （关键特性和关键尺寸）</vt:lpstr>
      <vt:lpstr>15-CTQ 检验计划</vt:lpstr>
      <vt:lpstr>16-包装方案</vt:lpstr>
      <vt:lpstr>PA的批准</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Guo, Aaron 郭松桥</dc:creator>
  <cp:lastModifiedBy>Guo, Aaron 郭松桥</cp:lastModifiedBy>
  <cp:revision>127</cp:revision>
  <dcterms:created xsi:type="dcterms:W3CDTF">2021-06-07T12:50:33Z</dcterms:created>
  <dcterms:modified xsi:type="dcterms:W3CDTF">2021-11-24T08:09:45Z</dcterms:modified>
</cp:coreProperties>
</file>